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96" r:id="rId2"/>
    <p:sldId id="404" r:id="rId3"/>
    <p:sldId id="397" r:id="rId4"/>
    <p:sldId id="413" r:id="rId5"/>
    <p:sldId id="422" r:id="rId6"/>
    <p:sldId id="420" r:id="rId7"/>
    <p:sldId id="421" r:id="rId8"/>
    <p:sldId id="411" r:id="rId9"/>
    <p:sldId id="358" r:id="rId10"/>
    <p:sldId id="359" r:id="rId11"/>
    <p:sldId id="324" r:id="rId12"/>
    <p:sldId id="418" r:id="rId13"/>
    <p:sldId id="423" r:id="rId14"/>
    <p:sldId id="403"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Завьялов Игорь Юрьевич" initials="ЗИЮ" lastIdx="20" clrIdx="0">
    <p:extLst>
      <p:ext uri="{19B8F6BF-5375-455C-9EA6-DF929625EA0E}">
        <p15:presenceInfo xmlns:p15="http://schemas.microsoft.com/office/powerpoint/2012/main" userId="S-1-5-21-1512440527-220561003-846331457-22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DB00"/>
    <a:srgbClr val="19BE3F"/>
    <a:srgbClr val="01B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0" autoAdjust="0"/>
    <p:restoredTop sz="93584" autoAdjust="0"/>
  </p:normalViewPr>
  <p:slideViewPr>
    <p:cSldViewPr snapToGrid="0">
      <p:cViewPr varScale="1">
        <p:scale>
          <a:sx n="111" d="100"/>
          <a:sy n="111" d="100"/>
        </p:scale>
        <p:origin x="492" y="114"/>
      </p:cViewPr>
      <p:guideLst/>
    </p:cSldViewPr>
  </p:slideViewPr>
  <p:notesTextViewPr>
    <p:cViewPr>
      <p:scale>
        <a:sx n="1" d="1"/>
        <a:sy n="1" d="1"/>
      </p:scale>
      <p:origin x="0" y="0"/>
    </p:cViewPr>
  </p:notesTextViewPr>
  <p:sorterViewPr>
    <p:cViewPr>
      <p:scale>
        <a:sx n="100" d="100"/>
        <a:sy n="100" d="100"/>
      </p:scale>
      <p:origin x="0" y="-7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Бюджет ФП</c:v>
                </c:pt>
              </c:strCache>
            </c:strRef>
          </c:tx>
          <c:dPt>
            <c:idx val="0"/>
            <c:bubble3D val="0"/>
            <c:spPr>
              <a:solidFill>
                <a:srgbClr val="0092CE"/>
              </a:solidFill>
              <a:ln w="19050">
                <a:solidFill>
                  <a:schemeClr val="lt1"/>
                </a:solidFill>
              </a:ln>
              <a:effectLst/>
            </c:spPr>
            <c:extLst>
              <c:ext xmlns:c16="http://schemas.microsoft.com/office/drawing/2014/chart" uri="{C3380CC4-5D6E-409C-BE32-E72D297353CC}">
                <c16:uniqueId val="{00000001-D793-4F3A-B3D9-C344BBF24579}"/>
              </c:ext>
            </c:extLst>
          </c:dPt>
          <c:dPt>
            <c:idx val="1"/>
            <c:bubble3D val="0"/>
            <c:spPr>
              <a:solidFill>
                <a:srgbClr val="33CC33"/>
              </a:solidFill>
              <a:ln w="19050">
                <a:solidFill>
                  <a:schemeClr val="lt1"/>
                </a:solidFill>
              </a:ln>
              <a:effectLst/>
            </c:spPr>
            <c:extLst>
              <c:ext xmlns:c16="http://schemas.microsoft.com/office/drawing/2014/chart" uri="{C3380CC4-5D6E-409C-BE32-E72D297353CC}">
                <c16:uniqueId val="{00000002-D793-4F3A-B3D9-C344BBF245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0F-4144-8831-C62EE39192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0F-4144-8831-C62EE391928B}"/>
              </c:ext>
            </c:extLst>
          </c:dPt>
          <c:cat>
            <c:numRef>
              <c:f>Лист1!$A$2:$A$5</c:f>
              <c:numCache>
                <c:formatCode>General</c:formatCode>
                <c:ptCount val="4"/>
              </c:numCache>
            </c:numRef>
          </c:cat>
          <c:val>
            <c:numRef>
              <c:f>Лист1!$B$2:$B$5</c:f>
              <c:numCache>
                <c:formatCode>General</c:formatCode>
                <c:ptCount val="4"/>
                <c:pt idx="0">
                  <c:v>279.62799999999999</c:v>
                </c:pt>
                <c:pt idx="1">
                  <c:v>18.050000000000011</c:v>
                </c:pt>
              </c:numCache>
            </c:numRef>
          </c:val>
          <c:extLst>
            <c:ext xmlns:c16="http://schemas.microsoft.com/office/drawing/2014/chart" uri="{C3380CC4-5D6E-409C-BE32-E72D297353CC}">
              <c16:uniqueId val="{00000000-D793-4F3A-B3D9-C344BBF24579}"/>
            </c:ext>
          </c:extLst>
        </c:ser>
        <c:dLbls>
          <c:showLegendKey val="0"/>
          <c:showVal val="0"/>
          <c:showCatName val="0"/>
          <c:showSerName val="0"/>
          <c:showPercent val="0"/>
          <c:showBubbleSize val="0"/>
          <c:showLeaderLines val="1"/>
        </c:dLbls>
        <c:firstSliceAng val="304"/>
        <c:holeSize val="7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85BE6-462E-4603-BE3D-1CC3C8A5E23B}" type="datetimeFigureOut">
              <a:rPr lang="ru-RU" smtClean="0"/>
              <a:t>29.11.2022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30054-8131-4FFE-9506-995CD36EFAA1}" type="slidenum">
              <a:rPr lang="ru-RU" smtClean="0"/>
              <a:t>‹#›</a:t>
            </a:fld>
            <a:endParaRPr lang="ru-RU"/>
          </a:p>
        </p:txBody>
      </p:sp>
    </p:spTree>
    <p:extLst>
      <p:ext uri="{BB962C8B-B14F-4D97-AF65-F5344CB8AC3E}">
        <p14:creationId xmlns:p14="http://schemas.microsoft.com/office/powerpoint/2010/main" val="266874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47C920-2E40-4CAF-AA40-852E7FE57AA7}" type="slidenum">
              <a:rPr lang="ru-RU" smtClean="0"/>
              <a:t>2</a:t>
            </a:fld>
            <a:endParaRPr lang="ru-RU"/>
          </a:p>
        </p:txBody>
      </p:sp>
    </p:spTree>
    <p:extLst>
      <p:ext uri="{BB962C8B-B14F-4D97-AF65-F5344CB8AC3E}">
        <p14:creationId xmlns:p14="http://schemas.microsoft.com/office/powerpoint/2010/main" val="52381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47C920-2E40-4CAF-AA40-852E7FE57AA7}" type="slidenum">
              <a:rPr lang="ru-RU" smtClean="0"/>
              <a:t>3</a:t>
            </a:fld>
            <a:endParaRPr lang="ru-RU"/>
          </a:p>
        </p:txBody>
      </p:sp>
    </p:spTree>
    <p:extLst>
      <p:ext uri="{BB962C8B-B14F-4D97-AF65-F5344CB8AC3E}">
        <p14:creationId xmlns:p14="http://schemas.microsoft.com/office/powerpoint/2010/main" val="2048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&gt; 2,6 млрд рублей</a:t>
            </a:r>
          </a:p>
          <a:p>
            <a:r>
              <a:rPr lang="ru-RU" sz="1200" kern="1200" dirty="0" smtClean="0">
                <a:solidFill>
                  <a:schemeClr val="tx1"/>
                </a:solidFill>
                <a:effectLst/>
                <a:latin typeface="+mn-lt"/>
                <a:ea typeface="+mn-ea"/>
                <a:cs typeface="+mn-cs"/>
              </a:rPr>
              <a:t>Города:</a:t>
            </a:r>
          </a:p>
          <a:p>
            <a:r>
              <a:rPr lang="ru-RU" sz="1200" kern="1200" dirty="0" smtClean="0">
                <a:solidFill>
                  <a:schemeClr val="tx1"/>
                </a:solidFill>
                <a:effectLst/>
                <a:latin typeface="+mn-lt"/>
                <a:ea typeface="+mn-ea"/>
                <a:cs typeface="+mn-cs"/>
              </a:rPr>
              <a:t>Санкт-Петербург</a:t>
            </a:r>
          </a:p>
          <a:p>
            <a:r>
              <a:rPr lang="ru-RU" sz="1200" kern="1200" dirty="0" smtClean="0">
                <a:solidFill>
                  <a:schemeClr val="tx1"/>
                </a:solidFill>
                <a:effectLst/>
                <a:latin typeface="+mn-lt"/>
                <a:ea typeface="+mn-ea"/>
                <a:cs typeface="+mn-cs"/>
              </a:rPr>
              <a:t>Мурманск</a:t>
            </a:r>
          </a:p>
          <a:p>
            <a:r>
              <a:rPr lang="ru-RU" sz="1200" kern="1200" dirty="0" smtClean="0">
                <a:solidFill>
                  <a:schemeClr val="tx1"/>
                </a:solidFill>
                <a:effectLst/>
                <a:latin typeface="+mn-lt"/>
                <a:ea typeface="+mn-ea"/>
                <a:cs typeface="+mn-cs"/>
              </a:rPr>
              <a:t>Киров</a:t>
            </a:r>
          </a:p>
          <a:p>
            <a:r>
              <a:rPr lang="ru-RU" sz="1200" kern="1200" dirty="0" smtClean="0">
                <a:solidFill>
                  <a:schemeClr val="tx1"/>
                </a:solidFill>
                <a:effectLst/>
                <a:latin typeface="+mn-lt"/>
                <a:ea typeface="+mn-ea"/>
                <a:cs typeface="+mn-cs"/>
              </a:rPr>
              <a:t>Новокузнецк</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В графу вагоны метро и трамваи просьба добавить еще город Нижний Тагил (есть как пример на слайде по трамваям)</a:t>
            </a:r>
          </a:p>
          <a:p>
            <a:endParaRPr lang="ru-RU" dirty="0"/>
          </a:p>
        </p:txBody>
      </p:sp>
      <p:sp>
        <p:nvSpPr>
          <p:cNvPr id="4" name="Номер слайда 3"/>
          <p:cNvSpPr>
            <a:spLocks noGrp="1"/>
          </p:cNvSpPr>
          <p:nvPr>
            <p:ph type="sldNum" sz="quarter" idx="10"/>
          </p:nvPr>
        </p:nvSpPr>
        <p:spPr/>
        <p:txBody>
          <a:bodyPr/>
          <a:lstStyle/>
          <a:p>
            <a:fld id="{57730054-8131-4FFE-9506-995CD36EFAA1}" type="slidenum">
              <a:rPr lang="ru-RU" smtClean="0"/>
              <a:t>4</a:t>
            </a:fld>
            <a:endParaRPr lang="ru-RU"/>
          </a:p>
        </p:txBody>
      </p:sp>
    </p:spTree>
    <p:extLst>
      <p:ext uri="{BB962C8B-B14F-4D97-AF65-F5344CB8AC3E}">
        <p14:creationId xmlns:p14="http://schemas.microsoft.com/office/powerpoint/2010/main" val="289431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200" dirty="0"/>
              <a:t>Схема реализации сделки</a:t>
            </a:r>
            <a:endParaRPr lang="ru-RU" sz="1200" dirty="0"/>
          </a:p>
          <a:p>
            <a:endParaRPr lang="ru-RU" dirty="0"/>
          </a:p>
        </p:txBody>
      </p:sp>
      <p:sp>
        <p:nvSpPr>
          <p:cNvPr id="4" name="Номер слайда 3"/>
          <p:cNvSpPr>
            <a:spLocks noGrp="1"/>
          </p:cNvSpPr>
          <p:nvPr>
            <p:ph type="sldNum" sz="quarter" idx="10"/>
          </p:nvPr>
        </p:nvSpPr>
        <p:spPr/>
        <p:txBody>
          <a:bodyPr/>
          <a:lstStyle/>
          <a:p>
            <a:fld id="{57730054-8131-4FFE-9506-995CD36EFAA1}" type="slidenum">
              <a:rPr lang="ru-RU" smtClean="0"/>
              <a:t>9</a:t>
            </a:fld>
            <a:endParaRPr lang="ru-RU"/>
          </a:p>
        </p:txBody>
      </p:sp>
    </p:spTree>
    <p:extLst>
      <p:ext uri="{BB962C8B-B14F-4D97-AF65-F5344CB8AC3E}">
        <p14:creationId xmlns:p14="http://schemas.microsoft.com/office/powerpoint/2010/main" val="128153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200" dirty="0"/>
              <a:t>Схема реализации сделки</a:t>
            </a:r>
            <a:endParaRPr lang="ru-RU" sz="1200" dirty="0"/>
          </a:p>
          <a:p>
            <a:endParaRPr lang="ru-RU" dirty="0"/>
          </a:p>
        </p:txBody>
      </p:sp>
      <p:sp>
        <p:nvSpPr>
          <p:cNvPr id="4" name="Номер слайда 3"/>
          <p:cNvSpPr>
            <a:spLocks noGrp="1"/>
          </p:cNvSpPr>
          <p:nvPr>
            <p:ph type="sldNum" sz="quarter" idx="10"/>
          </p:nvPr>
        </p:nvSpPr>
        <p:spPr/>
        <p:txBody>
          <a:bodyPr/>
          <a:lstStyle/>
          <a:p>
            <a:fld id="{57730054-8131-4FFE-9506-995CD36EFAA1}" type="slidenum">
              <a:rPr lang="ru-RU" smtClean="0"/>
              <a:t>10</a:t>
            </a:fld>
            <a:endParaRPr lang="ru-RU"/>
          </a:p>
        </p:txBody>
      </p:sp>
    </p:spTree>
    <p:extLst>
      <p:ext uri="{BB962C8B-B14F-4D97-AF65-F5344CB8AC3E}">
        <p14:creationId xmlns:p14="http://schemas.microsoft.com/office/powerpoint/2010/main" val="61635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7730054-8131-4FFE-9506-995CD36EFAA1}" type="slidenum">
              <a:rPr lang="ru-RU" smtClean="0"/>
              <a:t>11</a:t>
            </a:fld>
            <a:endParaRPr lang="ru-RU"/>
          </a:p>
        </p:txBody>
      </p:sp>
    </p:spTree>
    <p:extLst>
      <p:ext uri="{BB962C8B-B14F-4D97-AF65-F5344CB8AC3E}">
        <p14:creationId xmlns:p14="http://schemas.microsoft.com/office/powerpoint/2010/main" val="175138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7730054-8131-4FFE-9506-995CD36EFAA1}" type="slidenum">
              <a:rPr lang="ru-RU" smtClean="0"/>
              <a:t>12</a:t>
            </a:fld>
            <a:endParaRPr lang="ru-RU"/>
          </a:p>
        </p:txBody>
      </p:sp>
    </p:spTree>
    <p:extLst>
      <p:ext uri="{BB962C8B-B14F-4D97-AF65-F5344CB8AC3E}">
        <p14:creationId xmlns:p14="http://schemas.microsoft.com/office/powerpoint/2010/main" val="203696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7730054-8131-4FFE-9506-995CD36EFAA1}" type="slidenum">
              <a:rPr lang="ru-RU" smtClean="0"/>
              <a:t>14</a:t>
            </a:fld>
            <a:endParaRPr lang="ru-RU"/>
          </a:p>
        </p:txBody>
      </p:sp>
    </p:spTree>
    <p:extLst>
      <p:ext uri="{BB962C8B-B14F-4D97-AF65-F5344CB8AC3E}">
        <p14:creationId xmlns:p14="http://schemas.microsoft.com/office/powerpoint/2010/main" val="247087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284751-D6C4-4229-BF8D-AA569FBA1EEB}"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333589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84751-D6C4-4229-BF8D-AA569FBA1EEB}"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316178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84751-D6C4-4229-BF8D-AA569FBA1EEB}"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139282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584200" y="365553"/>
            <a:ext cx="5511800" cy="507831"/>
          </a:xfrm>
          <a:prstGeom prst="rect">
            <a:avLst/>
          </a:prstGeom>
          <a:noFill/>
        </p:spPr>
        <p:txBody>
          <a:bodyPr wrap="square" rtlCol="0">
            <a:spAutoFit/>
          </a:bodyPr>
          <a:lstStyle>
            <a:lvl1pPr>
              <a:defRPr lang="uk-UA" sz="3000" b="1">
                <a:latin typeface="+mn-lt"/>
                <a:ea typeface="Roboto Condensed" panose="02000000000000000000" pitchFamily="2" charset="0"/>
                <a:cs typeface="+mn-cs"/>
              </a:defRPr>
            </a:lvl1pPr>
          </a:lstStyle>
          <a:p>
            <a:pPr marL="0" lvl="0"/>
            <a:r>
              <a:rPr lang="en-US" smtClean="0"/>
              <a:t>click to edit master title style</a:t>
            </a:r>
            <a:endParaRPr lang="uk-UA"/>
          </a:p>
        </p:txBody>
      </p:sp>
      <p:sp>
        <p:nvSpPr>
          <p:cNvPr id="9" name="Slide Number Placeholder 8"/>
          <p:cNvSpPr>
            <a:spLocks noGrp="1"/>
          </p:cNvSpPr>
          <p:nvPr>
            <p:ph type="sldNum" sz="quarter" idx="10"/>
          </p:nvPr>
        </p:nvSpPr>
        <p:spPr>
          <a:xfrm>
            <a:off x="11277600" y="6033004"/>
            <a:ext cx="1155700" cy="666977"/>
          </a:xfrm>
          <a:prstGeom prst="rect">
            <a:avLst/>
          </a:prstGeom>
          <a:noFill/>
        </p:spPr>
        <p:txBody>
          <a:bodyPr wrap="square" rtlCol="0">
            <a:spAutoFit/>
          </a:bodyPr>
          <a:lstStyle>
            <a:lvl1pPr>
              <a:defRPr lang="uk-UA" sz="1867" b="1" smtClean="0">
                <a:solidFill>
                  <a:schemeClr val="accent2"/>
                </a:solidFill>
              </a:defRPr>
            </a:lvl1pPr>
          </a:lstStyle>
          <a:p>
            <a:pPr algn="l"/>
            <a:r>
              <a:rPr lang="en-US" smtClean="0"/>
              <a:t>page</a:t>
            </a:r>
          </a:p>
          <a:p>
            <a:pPr algn="l"/>
            <a:r>
              <a:rPr lang="en-US" smtClean="0"/>
              <a:t>0</a:t>
            </a:r>
            <a:fld id="{37D409AB-2201-4E18-8A34-C31753AD9B06}" type="slidenum">
              <a:rPr smtClean="0"/>
              <a:pPr algn="l"/>
              <a:t>‹#›</a:t>
            </a:fld>
            <a:endParaRPr/>
          </a:p>
        </p:txBody>
      </p:sp>
      <p:cxnSp>
        <p:nvCxnSpPr>
          <p:cNvPr id="10" name="Straight Connector 9"/>
          <p:cNvCxnSpPr/>
          <p:nvPr userDrawn="1"/>
        </p:nvCxnSpPr>
        <p:spPr>
          <a:xfrm>
            <a:off x="469900" y="457200"/>
            <a:ext cx="0" cy="6858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1017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Image Overlay">
    <p:spTree>
      <p:nvGrpSpPr>
        <p:cNvPr id="1" name=""/>
        <p:cNvGrpSpPr/>
        <p:nvPr/>
      </p:nvGrpSpPr>
      <p:grpSpPr>
        <a:xfrm>
          <a:off x="0" y="0"/>
          <a:ext cx="0" cy="0"/>
          <a:chOff x="0" y="0"/>
          <a:chExt cx="0" cy="0"/>
        </a:xfrm>
      </p:grpSpPr>
      <p:sp>
        <p:nvSpPr>
          <p:cNvPr id="206" name="Insert Picture Here 2018 Darker.png"/>
          <p:cNvSpPr>
            <a:spLocks noGrp="1"/>
          </p:cNvSpPr>
          <p:nvPr>
            <p:ph type="pic" idx="13"/>
          </p:nvPr>
        </p:nvSpPr>
        <p:spPr>
          <a:xfrm>
            <a:off x="0" y="2683075"/>
            <a:ext cx="12192000" cy="6858001"/>
          </a:xfrm>
          <a:prstGeom prst="rect">
            <a:avLst/>
          </a:prstGeom>
        </p:spPr>
        <p:txBody>
          <a:bodyPr lIns="91439" tIns="45719" rIns="91439" bIns="45719">
            <a:noAutofit/>
          </a:bodyPr>
          <a:lstStyle/>
          <a:p>
            <a:endParaRPr/>
          </a:p>
        </p:txBody>
      </p:sp>
      <p:sp>
        <p:nvSpPr>
          <p:cNvPr id="207" name="Rectangle"/>
          <p:cNvSpPr>
            <a:spLocks noGrp="1"/>
          </p:cNvSpPr>
          <p:nvPr>
            <p:ph type="body" idx="14"/>
          </p:nvPr>
        </p:nvSpPr>
        <p:spPr>
          <a:xfrm flipH="1">
            <a:off x="-1" y="0"/>
            <a:ext cx="12192001" cy="5536730"/>
          </a:xfrm>
          <a:prstGeom prst="rect">
            <a:avLst/>
          </a:prstGeom>
          <a:gradFill>
            <a:gsLst>
              <a:gs pos="0">
                <a:srgbClr val="FEFDFF">
                  <a:alpha val="0"/>
                </a:srgbClr>
              </a:gs>
              <a:gs pos="53512">
                <a:srgbClr val="FFFFFF"/>
              </a:gs>
            </a:gsLst>
            <a:lin ang="16200000"/>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8" name="Rounded Rectangle"/>
          <p:cNvSpPr>
            <a:spLocks noGrp="1"/>
          </p:cNvSpPr>
          <p:nvPr>
            <p:ph type="body" sz="quarter" idx="15"/>
          </p:nvPr>
        </p:nvSpPr>
        <p:spPr>
          <a:xfrm rot="16200000">
            <a:off x="5937250" y="1749406"/>
            <a:ext cx="317500" cy="1270001"/>
          </a:xfrm>
          <a:prstGeom prst="roundRect">
            <a:avLst>
              <a:gd name="adj" fmla="val 50000"/>
            </a:avLst>
          </a:prstGeom>
          <a:solidFill>
            <a:srgbClr val="8DC63E"/>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947539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4_Image Overlay">
    <p:spTree>
      <p:nvGrpSpPr>
        <p:cNvPr id="1" name=""/>
        <p:cNvGrpSpPr/>
        <p:nvPr/>
      </p:nvGrpSpPr>
      <p:grpSpPr>
        <a:xfrm>
          <a:off x="0" y="0"/>
          <a:ext cx="0" cy="0"/>
          <a:chOff x="0" y="0"/>
          <a:chExt cx="0" cy="0"/>
        </a:xfrm>
      </p:grpSpPr>
      <p:sp>
        <p:nvSpPr>
          <p:cNvPr id="718" name="Insert Picture Here 2018.png"/>
          <p:cNvSpPr>
            <a:spLocks noGrp="1"/>
          </p:cNvSpPr>
          <p:nvPr>
            <p:ph type="pic" sz="half" idx="13"/>
          </p:nvPr>
        </p:nvSpPr>
        <p:spPr>
          <a:xfrm>
            <a:off x="-1016000" y="3429000"/>
            <a:ext cx="6096000" cy="3429000"/>
          </a:xfrm>
          <a:prstGeom prst="rect">
            <a:avLst/>
          </a:prstGeom>
        </p:spPr>
        <p:txBody>
          <a:bodyPr lIns="91439" tIns="45719" rIns="91439" bIns="45719">
            <a:noAutofit/>
          </a:bodyPr>
          <a:lstStyle/>
          <a:p>
            <a:endParaRPr/>
          </a:p>
        </p:txBody>
      </p:sp>
      <p:sp>
        <p:nvSpPr>
          <p:cNvPr id="719" name="Insert Picture Here 2018.png"/>
          <p:cNvSpPr>
            <a:spLocks noGrp="1"/>
          </p:cNvSpPr>
          <p:nvPr>
            <p:ph type="pic" sz="half" idx="14"/>
          </p:nvPr>
        </p:nvSpPr>
        <p:spPr>
          <a:xfrm>
            <a:off x="7111999" y="3429000"/>
            <a:ext cx="6096001" cy="3429000"/>
          </a:xfrm>
          <a:prstGeom prst="rect">
            <a:avLst/>
          </a:prstGeom>
        </p:spPr>
        <p:txBody>
          <a:bodyPr lIns="91439" tIns="45719" rIns="91439" bIns="45719">
            <a:noAutofit/>
          </a:bodyPr>
          <a:lstStyle/>
          <a:p>
            <a:endParaRPr/>
          </a:p>
        </p:txBody>
      </p:sp>
      <p:sp>
        <p:nvSpPr>
          <p:cNvPr id="720" name="Insert Picture Here 2018 Darker.png"/>
          <p:cNvSpPr>
            <a:spLocks noGrp="1"/>
          </p:cNvSpPr>
          <p:nvPr>
            <p:ph type="pic" sz="half" idx="15"/>
          </p:nvPr>
        </p:nvSpPr>
        <p:spPr>
          <a:xfrm>
            <a:off x="3048000" y="0"/>
            <a:ext cx="6096001" cy="3429000"/>
          </a:xfrm>
          <a:prstGeom prst="rect">
            <a:avLst/>
          </a:prstGeom>
        </p:spPr>
        <p:txBody>
          <a:bodyPr lIns="91439" tIns="45719" rIns="91439" bIns="45719">
            <a:noAutofit/>
          </a:bodyPr>
          <a:lstStyle/>
          <a:p>
            <a:endParaRPr/>
          </a:p>
        </p:txBody>
      </p:sp>
      <p:sp>
        <p:nvSpPr>
          <p:cNvPr id="721" name="Rectangle"/>
          <p:cNvSpPr>
            <a:spLocks noGrp="1"/>
          </p:cNvSpPr>
          <p:nvPr>
            <p:ph type="body" sz="quarter" idx="16"/>
          </p:nvPr>
        </p:nvSpPr>
        <p:spPr>
          <a:xfrm>
            <a:off x="4064000" y="3429000"/>
            <a:ext cx="4064000" cy="3429000"/>
          </a:xfrm>
          <a:prstGeom prst="rect">
            <a:avLst/>
          </a:prstGeom>
          <a:solidFill>
            <a:srgbClr val="8DC63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22" name="Rectangle"/>
          <p:cNvSpPr>
            <a:spLocks noGrp="1"/>
          </p:cNvSpPr>
          <p:nvPr>
            <p:ph type="body" sz="quarter" idx="17"/>
          </p:nvPr>
        </p:nvSpPr>
        <p:spPr>
          <a:xfrm>
            <a:off x="8128000" y="-1"/>
            <a:ext cx="4064000" cy="3429001"/>
          </a:xfrm>
          <a:prstGeom prst="rect">
            <a:avLst/>
          </a:prstGeom>
          <a:solidFill>
            <a:srgbClr val="454546"/>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23" name="Rounded Rectangle"/>
          <p:cNvSpPr>
            <a:spLocks noGrp="1"/>
          </p:cNvSpPr>
          <p:nvPr>
            <p:ph type="body" sz="quarter" idx="18"/>
          </p:nvPr>
        </p:nvSpPr>
        <p:spPr>
          <a:xfrm>
            <a:off x="3901124" y="1097374"/>
            <a:ext cx="317501" cy="1270001"/>
          </a:xfrm>
          <a:prstGeom prst="roundRect">
            <a:avLst>
              <a:gd name="adj" fmla="val 50000"/>
            </a:avLst>
          </a:prstGeom>
          <a:solidFill>
            <a:srgbClr val="8DC63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458720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Image Overlay">
    <p:bg>
      <p:bgPr>
        <a:solidFill>
          <a:srgbClr val="000000"/>
        </a:solidFill>
        <a:effectLst/>
      </p:bgPr>
    </p:bg>
    <p:spTree>
      <p:nvGrpSpPr>
        <p:cNvPr id="1" name=""/>
        <p:cNvGrpSpPr/>
        <p:nvPr/>
      </p:nvGrpSpPr>
      <p:grpSpPr>
        <a:xfrm>
          <a:off x="0" y="0"/>
          <a:ext cx="0" cy="0"/>
          <a:chOff x="0" y="0"/>
          <a:chExt cx="0" cy="0"/>
        </a:xfrm>
      </p:grpSpPr>
      <p:sp>
        <p:nvSpPr>
          <p:cNvPr id="743" name="Insert Picture Here 2018 Darker.png"/>
          <p:cNvSpPr>
            <a:spLocks noGrp="1"/>
          </p:cNvSpPr>
          <p:nvPr>
            <p:ph type="pic" idx="13"/>
          </p:nvPr>
        </p:nvSpPr>
        <p:spPr>
          <a:xfrm>
            <a:off x="-1545167" y="952500"/>
            <a:ext cx="8805333" cy="4953000"/>
          </a:xfrm>
          <a:prstGeom prst="rect">
            <a:avLst/>
          </a:prstGeom>
        </p:spPr>
        <p:txBody>
          <a:bodyPr lIns="91439" tIns="45719" rIns="91439" bIns="45719">
            <a:noAutofit/>
          </a:bodyPr>
          <a:lstStyle/>
          <a:p>
            <a:endParaRPr/>
          </a:p>
        </p:txBody>
      </p:sp>
      <p:sp>
        <p:nvSpPr>
          <p:cNvPr id="744" name="Insert Picture Here 2018.png"/>
          <p:cNvSpPr>
            <a:spLocks noGrp="1"/>
          </p:cNvSpPr>
          <p:nvPr>
            <p:ph type="pic" sz="quarter" idx="14"/>
          </p:nvPr>
        </p:nvSpPr>
        <p:spPr>
          <a:xfrm>
            <a:off x="4832907" y="4560407"/>
            <a:ext cx="2380541" cy="1339054"/>
          </a:xfrm>
          <a:prstGeom prst="rect">
            <a:avLst/>
          </a:prstGeom>
        </p:spPr>
        <p:txBody>
          <a:bodyPr lIns="91439" tIns="45719" rIns="91439" bIns="45719">
            <a:noAutofit/>
          </a:bodyPr>
          <a:lstStyle/>
          <a:p>
            <a:endParaRPr/>
          </a:p>
        </p:txBody>
      </p:sp>
      <p:sp>
        <p:nvSpPr>
          <p:cNvPr id="745" name="Insert Picture Here 2018.png"/>
          <p:cNvSpPr>
            <a:spLocks noGrp="1"/>
          </p:cNvSpPr>
          <p:nvPr>
            <p:ph type="pic" sz="quarter" idx="15"/>
          </p:nvPr>
        </p:nvSpPr>
        <p:spPr>
          <a:xfrm>
            <a:off x="9075510" y="4560407"/>
            <a:ext cx="2380541" cy="1339054"/>
          </a:xfrm>
          <a:prstGeom prst="rect">
            <a:avLst/>
          </a:prstGeom>
        </p:spPr>
        <p:txBody>
          <a:bodyPr lIns="91439" tIns="45719" rIns="91439" bIns="45719">
            <a:noAutofit/>
          </a:bodyPr>
          <a:lstStyle/>
          <a:p>
            <a:endParaRPr/>
          </a:p>
        </p:txBody>
      </p:sp>
      <p:sp>
        <p:nvSpPr>
          <p:cNvPr id="746" name="Insert Picture Here 2018 Darker.png"/>
          <p:cNvSpPr>
            <a:spLocks noGrp="1"/>
          </p:cNvSpPr>
          <p:nvPr>
            <p:ph type="pic" sz="quarter" idx="16"/>
          </p:nvPr>
        </p:nvSpPr>
        <p:spPr>
          <a:xfrm>
            <a:off x="6954208" y="4560407"/>
            <a:ext cx="2380541" cy="1339054"/>
          </a:xfrm>
          <a:prstGeom prst="rect">
            <a:avLst/>
          </a:prstGeom>
        </p:spPr>
        <p:txBody>
          <a:bodyPr lIns="91439" tIns="45719" rIns="91439" bIns="45719">
            <a:noAutofit/>
          </a:bodyPr>
          <a:lstStyle/>
          <a:p>
            <a:endParaRPr/>
          </a:p>
        </p:txBody>
      </p:sp>
      <p:sp>
        <p:nvSpPr>
          <p:cNvPr id="747" name="Rounded Rectangle"/>
          <p:cNvSpPr>
            <a:spLocks noGrp="1"/>
          </p:cNvSpPr>
          <p:nvPr>
            <p:ph type="body" sz="quarter" idx="17"/>
          </p:nvPr>
        </p:nvSpPr>
        <p:spPr>
          <a:xfrm rot="16200000">
            <a:off x="5717304" y="1749406"/>
            <a:ext cx="317501" cy="1270001"/>
          </a:xfrm>
          <a:prstGeom prst="roundRect">
            <a:avLst>
              <a:gd name="adj" fmla="val 50000"/>
            </a:avLst>
          </a:prstGeom>
          <a:solidFill>
            <a:srgbClr val="8DC63E"/>
          </a:soli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95195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84751-D6C4-4229-BF8D-AA569FBA1EEB}"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369424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284751-D6C4-4229-BF8D-AA569FBA1EEB}"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172147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284751-D6C4-4229-BF8D-AA569FBA1EEB}" type="datetimeFigureOut">
              <a:rPr lang="ru-RU" smtClean="0"/>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214923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284751-D6C4-4229-BF8D-AA569FBA1EEB}" type="datetimeFigureOut">
              <a:rPr lang="ru-RU" smtClean="0"/>
              <a:t>29.11.2022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326210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284751-D6C4-4229-BF8D-AA569FBA1EEB}" type="datetimeFigureOut">
              <a:rPr lang="ru-RU" smtClean="0"/>
              <a:t>29.11.2022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154205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284751-D6C4-4229-BF8D-AA569FBA1EEB}" type="datetimeFigureOut">
              <a:rPr lang="ru-RU" smtClean="0"/>
              <a:t>29.11.2022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140392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284751-D6C4-4229-BF8D-AA569FBA1EEB}" type="datetimeFigureOut">
              <a:rPr lang="ru-RU" smtClean="0"/>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194428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284751-D6C4-4229-BF8D-AA569FBA1EEB}" type="datetimeFigureOut">
              <a:rPr lang="ru-RU" smtClean="0"/>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60B13F-3005-4E6A-8B24-8CC573E1FF4B}" type="slidenum">
              <a:rPr lang="ru-RU" smtClean="0"/>
              <a:t>‹#›</a:t>
            </a:fld>
            <a:endParaRPr lang="ru-RU"/>
          </a:p>
        </p:txBody>
      </p:sp>
    </p:spTree>
    <p:extLst>
      <p:ext uri="{BB962C8B-B14F-4D97-AF65-F5344CB8AC3E}">
        <p14:creationId xmlns:p14="http://schemas.microsoft.com/office/powerpoint/2010/main" val="111844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84751-D6C4-4229-BF8D-AA569FBA1EEB}" type="datetimeFigureOut">
              <a:rPr lang="ru-RU" smtClean="0"/>
              <a:t>29.11.2022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0B13F-3005-4E6A-8B24-8CC573E1FF4B}" type="slidenum">
              <a:rPr lang="ru-RU" smtClean="0"/>
              <a:t>‹#›</a:t>
            </a:fld>
            <a:endParaRPr lang="ru-RU"/>
          </a:p>
        </p:txBody>
      </p:sp>
    </p:spTree>
    <p:extLst>
      <p:ext uri="{BB962C8B-B14F-4D97-AF65-F5344CB8AC3E}">
        <p14:creationId xmlns:p14="http://schemas.microsoft.com/office/powerpoint/2010/main" val="2506057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9"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pt.pajmon.com.pl/wp-content/uploads/2018/04/pexels-photo-42501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p:cNvSpPr/>
          <p:nvPr/>
        </p:nvSpPr>
        <p:spPr>
          <a:xfrm flipH="1">
            <a:off x="0" y="0"/>
            <a:ext cx="12191999" cy="6858000"/>
          </a:xfrm>
          <a:prstGeom prst="rect">
            <a:avLst/>
          </a:prstGeom>
          <a:gradFill flip="none" rotWithShape="1">
            <a:gsLst>
              <a:gs pos="83000">
                <a:srgbClr val="00BC78"/>
              </a:gs>
              <a:gs pos="12000">
                <a:srgbClr val="0C8CBB">
                  <a:alpha val="0"/>
                </a:srgbClr>
              </a:gs>
              <a:gs pos="0">
                <a:srgbClr val="0C8CBB">
                  <a:alpha val="2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endParaRPr>
          </a:p>
        </p:txBody>
      </p:sp>
      <p:sp>
        <p:nvSpPr>
          <p:cNvPr id="11" name="welcome"/>
          <p:cNvSpPr txBox="1"/>
          <p:nvPr/>
        </p:nvSpPr>
        <p:spPr>
          <a:xfrm>
            <a:off x="876155" y="2532358"/>
            <a:ext cx="10439690" cy="8822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spAutoFit/>
          </a:bodyPr>
          <a:lstStyle>
            <a:lvl1pPr algn="ctr">
              <a:lnSpc>
                <a:spcPct val="90000"/>
              </a:lnSpc>
              <a:defRPr sz="15000" spc="0">
                <a:latin typeface="+mn-lt"/>
                <a:ea typeface="+mn-ea"/>
                <a:cs typeface="+mn-cs"/>
                <a:sym typeface="Montserrat ExtraBold"/>
              </a:defRPr>
            </a:lvl1pPr>
          </a:lstStyle>
          <a:p>
            <a:r>
              <a:rPr lang="ru-RU" sz="6000" dirty="0">
                <a:solidFill>
                  <a:schemeClr val="bg1"/>
                </a:solidFill>
              </a:rPr>
              <a:t>Лизинг в Госсекторе</a:t>
            </a:r>
            <a:endParaRPr lang="ru-RU" sz="6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2" name="Группа 11"/>
          <p:cNvGrpSpPr/>
          <p:nvPr/>
        </p:nvGrpSpPr>
        <p:grpSpPr>
          <a:xfrm>
            <a:off x="2120823" y="975486"/>
            <a:ext cx="7950355" cy="1159292"/>
            <a:chOff x="1981483" y="975486"/>
            <a:chExt cx="7950355" cy="1159292"/>
          </a:xfrm>
        </p:grpSpPr>
        <p:sp>
          <p:nvSpPr>
            <p:cNvPr id="13" name="welcome"/>
            <p:cNvSpPr txBox="1"/>
            <p:nvPr/>
          </p:nvSpPr>
          <p:spPr>
            <a:xfrm>
              <a:off x="5675924" y="975486"/>
              <a:ext cx="4255914" cy="1159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b">
              <a:spAutoFit/>
            </a:bodyPr>
            <a:lstStyle>
              <a:lvl1pPr algn="ctr">
                <a:lnSpc>
                  <a:spcPct val="90000"/>
                </a:lnSpc>
                <a:defRPr sz="15000" spc="0">
                  <a:latin typeface="+mn-lt"/>
                  <a:ea typeface="+mn-ea"/>
                  <a:cs typeface="+mn-cs"/>
                  <a:sym typeface="Montserrat ExtraBold"/>
                </a:defRPr>
              </a:lvl1pPr>
            </a:lstStyle>
            <a:p>
              <a:r>
                <a:rPr lang="ru-RU" sz="7900" b="1" dirty="0" smtClean="0">
                  <a:solidFill>
                    <a:schemeClr val="bg1"/>
                  </a:solidFill>
                </a:rPr>
                <a:t>ЛИЗИНГ</a:t>
              </a:r>
              <a:endParaRPr lang="ru-RU" sz="7900" b="1" dirty="0">
                <a:solidFill>
                  <a:schemeClr val="bg1"/>
                </a:solidFill>
              </a:endParaRPr>
            </a:p>
          </p:txBody>
        </p:sp>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r="25071"/>
            <a:stretch/>
          </p:blipFill>
          <p:spPr>
            <a:xfrm>
              <a:off x="1981483" y="975486"/>
              <a:ext cx="4078493" cy="1068364"/>
            </a:xfrm>
            <a:prstGeom prst="rect">
              <a:avLst/>
            </a:prstGeom>
          </p:spPr>
        </p:pic>
      </p:grpSp>
    </p:spTree>
    <p:extLst>
      <p:ext uri="{BB962C8B-B14F-4D97-AF65-F5344CB8AC3E}">
        <p14:creationId xmlns:p14="http://schemas.microsoft.com/office/powerpoint/2010/main" val="4128853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p:cNvSpPr/>
          <p:nvPr/>
        </p:nvSpPr>
        <p:spPr>
          <a:xfrm rot="16200000">
            <a:off x="7227106" y="2628649"/>
            <a:ext cx="764852" cy="2222797"/>
          </a:xfrm>
          <a:prstGeom prst="roundRect">
            <a:avLst>
              <a:gd name="adj" fmla="val 50000"/>
            </a:avLst>
          </a:prstGeom>
          <a:solidFill>
            <a:srgbClr val="0070C0">
              <a:alpha val="80000"/>
            </a:srgbClr>
          </a:solidFill>
          <a:ln w="12700">
            <a:miter lim="400000"/>
          </a:ln>
        </p:spPr>
        <p:txBody>
          <a:bodyPr lIns="0" tIns="0" rIns="0" bIns="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solidFill>
                <a:srgbClr val="01B4AB"/>
              </a:solidFill>
            </a:endParaRPr>
          </a:p>
        </p:txBody>
      </p:sp>
      <p:sp>
        <p:nvSpPr>
          <p:cNvPr id="43" name="Rounded Rectangle"/>
          <p:cNvSpPr/>
          <p:nvPr/>
        </p:nvSpPr>
        <p:spPr>
          <a:xfrm rot="16200000">
            <a:off x="3761513" y="2369880"/>
            <a:ext cx="719215" cy="2621117"/>
          </a:xfrm>
          <a:prstGeom prst="roundRect">
            <a:avLst>
              <a:gd name="adj" fmla="val 50000"/>
            </a:avLst>
          </a:prstGeom>
          <a:gradFill flip="none" rotWithShape="1">
            <a:gsLst>
              <a:gs pos="5000">
                <a:srgbClr val="009FE0">
                  <a:lumMod val="92000"/>
                </a:srgbClr>
              </a:gs>
              <a:gs pos="99000">
                <a:srgbClr val="00BC7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9" name="TextBox 8"/>
          <p:cNvSpPr txBox="1"/>
          <p:nvPr/>
        </p:nvSpPr>
        <p:spPr>
          <a:xfrm>
            <a:off x="9381438" y="3386837"/>
            <a:ext cx="2578753" cy="2259481"/>
          </a:xfrm>
          <a:prstGeom prst="rect">
            <a:avLst/>
          </a:prstGeom>
          <a:noFill/>
        </p:spPr>
        <p:txBody>
          <a:bodyPr wrap="square" lIns="103900" tIns="51951" rIns="103900" bIns="51951" rtlCol="0">
            <a:spAutoFit/>
          </a:bodyPr>
          <a:lstStyle/>
          <a:p>
            <a:pPr>
              <a:spcAft>
                <a:spcPts val="800"/>
              </a:spcAft>
              <a:defRPr/>
            </a:pPr>
            <a:r>
              <a:rPr lang="ru-RU" sz="1467" b="1" kern="0" dirty="0">
                <a:solidFill>
                  <a:srgbClr val="0070C0"/>
                </a:solidFill>
                <a:latin typeface="Trebuchet MS" panose="020B0603020202020204" pitchFamily="34" charset="0"/>
              </a:rPr>
              <a:t>Источники погашения лизинговых платежей:</a:t>
            </a:r>
          </a:p>
          <a:p>
            <a:pPr marL="324680" indent="-324680">
              <a:spcAft>
                <a:spcPts val="800"/>
              </a:spcAft>
              <a:buFont typeface="Arial" panose="020B0604020202020204" pitchFamily="34" charset="0"/>
              <a:buChar char="•"/>
              <a:defRPr/>
            </a:pPr>
            <a:r>
              <a:rPr lang="ru-RU" sz="1200" kern="0" dirty="0">
                <a:solidFill>
                  <a:srgbClr val="0070C0"/>
                </a:solidFill>
                <a:latin typeface="Trebuchet MS" panose="020B0603020202020204" pitchFamily="34" charset="0"/>
              </a:rPr>
              <a:t>бюджет</a:t>
            </a:r>
          </a:p>
          <a:p>
            <a:pPr marL="324680" indent="-324680">
              <a:spcAft>
                <a:spcPts val="800"/>
              </a:spcAft>
              <a:buFont typeface="Arial" panose="020B0604020202020204" pitchFamily="34" charset="0"/>
              <a:buChar char="•"/>
              <a:defRPr/>
            </a:pPr>
            <a:r>
              <a:rPr lang="ru-RU" sz="1200" kern="0" dirty="0">
                <a:solidFill>
                  <a:srgbClr val="0070C0"/>
                </a:solidFill>
                <a:latin typeface="Trebuchet MS" panose="020B0603020202020204" pitchFamily="34" charset="0"/>
              </a:rPr>
              <a:t>региональная целевая программа</a:t>
            </a:r>
          </a:p>
          <a:p>
            <a:pPr marL="324680" indent="-324680">
              <a:spcAft>
                <a:spcPts val="800"/>
              </a:spcAft>
              <a:buFont typeface="Arial" panose="020B0604020202020204" pitchFamily="34" charset="0"/>
              <a:buChar char="•"/>
              <a:defRPr/>
            </a:pPr>
            <a:r>
              <a:rPr lang="ru-RU" sz="1200" kern="0" dirty="0">
                <a:solidFill>
                  <a:srgbClr val="0070C0"/>
                </a:solidFill>
                <a:latin typeface="Trebuchet MS" panose="020B0603020202020204" pitchFamily="34" charset="0"/>
              </a:rPr>
              <a:t>Соглашение о предоставлении субсидий</a:t>
            </a:r>
          </a:p>
          <a:p>
            <a:pPr marL="324680" indent="-324680">
              <a:spcAft>
                <a:spcPts val="800"/>
              </a:spcAft>
              <a:buFont typeface="Arial" panose="020B0604020202020204" pitchFamily="34" charset="0"/>
              <a:buChar char="•"/>
              <a:defRPr/>
            </a:pPr>
            <a:r>
              <a:rPr lang="ru-RU" sz="1200" kern="0" dirty="0">
                <a:solidFill>
                  <a:srgbClr val="0070C0"/>
                </a:solidFill>
                <a:latin typeface="Trebuchet MS" panose="020B0603020202020204" pitchFamily="34" charset="0"/>
              </a:rPr>
              <a:t>собственные средства Лизингополучателя</a:t>
            </a:r>
          </a:p>
        </p:txBody>
      </p:sp>
      <p:sp>
        <p:nvSpPr>
          <p:cNvPr id="10" name="Rectangle 70"/>
          <p:cNvSpPr>
            <a:spLocks noChangeArrowheads="1"/>
          </p:cNvSpPr>
          <p:nvPr/>
        </p:nvSpPr>
        <p:spPr bwMode="auto">
          <a:xfrm>
            <a:off x="303997" y="3294391"/>
            <a:ext cx="1217996" cy="745655"/>
          </a:xfrm>
          <a:prstGeom prst="rect">
            <a:avLst/>
          </a:prstGeom>
          <a:solidFill>
            <a:schemeClr val="bg2">
              <a:lumMod val="75000"/>
            </a:schemeClr>
          </a:solidFill>
          <a:ln w="38100" cap="rnd">
            <a:noFill/>
            <a:miter lim="800000"/>
            <a:headEnd/>
            <a:tailEnd/>
          </a:ln>
        </p:spPr>
        <p:txBody>
          <a:bodyPr lIns="77561" tIns="38781" rIns="77561" bIns="38781"/>
          <a:lstStyle/>
          <a:p>
            <a:pPr defTabSz="865813">
              <a:spcBef>
                <a:spcPct val="30000"/>
              </a:spcBef>
              <a:buClr>
                <a:srgbClr val="008080"/>
              </a:buClr>
              <a:buSzPct val="85000"/>
              <a:tabLst>
                <a:tab pos="1405144" algn="l"/>
              </a:tabLst>
              <a:defRPr/>
            </a:pPr>
            <a:endParaRPr lang="ru-RU" sz="1467" kern="0">
              <a:solidFill>
                <a:srgbClr val="FFFFFF"/>
              </a:solidFill>
              <a:latin typeface="Trebuchet MS" panose="020B0603020202020204" pitchFamily="34" charset="0"/>
            </a:endParaRPr>
          </a:p>
          <a:p>
            <a:pPr defTabSz="865813">
              <a:spcBef>
                <a:spcPct val="30000"/>
              </a:spcBef>
              <a:buClr>
                <a:srgbClr val="008080"/>
              </a:buClr>
              <a:buSzPct val="85000"/>
              <a:tabLst>
                <a:tab pos="1405144" algn="l"/>
              </a:tabLst>
              <a:defRPr/>
            </a:pPr>
            <a:endParaRPr lang="ru-RU" sz="2400" kern="0">
              <a:solidFill>
                <a:srgbClr val="FFFFFF"/>
              </a:solidFill>
              <a:latin typeface="Trebuchet MS" panose="020B0603020202020204" pitchFamily="34" charset="0"/>
            </a:endParaRPr>
          </a:p>
        </p:txBody>
      </p:sp>
      <p:sp>
        <p:nvSpPr>
          <p:cNvPr id="15" name="Text Box 541"/>
          <p:cNvSpPr txBox="1">
            <a:spLocks noChangeArrowheads="1"/>
          </p:cNvSpPr>
          <p:nvPr/>
        </p:nvSpPr>
        <p:spPr bwMode="auto">
          <a:xfrm>
            <a:off x="4154237" y="2847120"/>
            <a:ext cx="1671053" cy="28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68" tIns="15268" rIns="15268" bIns="15268"/>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defTabSz="865813" eaLnBrk="1" hangingPunct="1">
              <a:buClr>
                <a:srgbClr val="008080"/>
              </a:buClr>
              <a:buSzPct val="85000"/>
              <a:tabLst>
                <a:tab pos="1405144" algn="l"/>
              </a:tabLst>
              <a:defRPr/>
            </a:pPr>
            <a:r>
              <a:rPr lang="ru-RU" sz="933" b="1" i="0" kern="0" dirty="0">
                <a:solidFill>
                  <a:schemeClr val="bg2">
                    <a:lumMod val="50000"/>
                  </a:schemeClr>
                </a:solidFill>
                <a:latin typeface="Trebuchet MS" panose="020B0603020202020204" pitchFamily="34" charset="0"/>
              </a:rPr>
              <a:t>Договор купли-продажи</a:t>
            </a:r>
            <a:endParaRPr lang="ru-RU" sz="1333" i="0" kern="0" dirty="0">
              <a:solidFill>
                <a:schemeClr val="bg2">
                  <a:lumMod val="50000"/>
                </a:schemeClr>
              </a:solidFill>
              <a:latin typeface="Trebuchet MS" panose="020B0603020202020204" pitchFamily="34" charset="0"/>
            </a:endParaRPr>
          </a:p>
        </p:txBody>
      </p:sp>
      <p:sp>
        <p:nvSpPr>
          <p:cNvPr id="16" name="Text Box 542"/>
          <p:cNvSpPr txBox="1">
            <a:spLocks noChangeArrowheads="1"/>
          </p:cNvSpPr>
          <p:nvPr/>
        </p:nvSpPr>
        <p:spPr bwMode="auto">
          <a:xfrm>
            <a:off x="5447647" y="3480086"/>
            <a:ext cx="1361571" cy="26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68" tIns="15268" rIns="15268" bIns="15268"/>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defTabSz="865813" eaLnBrk="1" hangingPunct="1">
              <a:spcBef>
                <a:spcPct val="30000"/>
              </a:spcBef>
              <a:buClr>
                <a:srgbClr val="008080"/>
              </a:buClr>
              <a:buSzPct val="85000"/>
              <a:tabLst>
                <a:tab pos="1405144" algn="l"/>
              </a:tabLst>
              <a:defRPr/>
            </a:pPr>
            <a:r>
              <a:rPr lang="ru-RU" sz="933" b="1" i="0" kern="0" dirty="0">
                <a:solidFill>
                  <a:schemeClr val="bg2">
                    <a:lumMod val="50000"/>
                  </a:schemeClr>
                </a:solidFill>
                <a:latin typeface="Trebuchet MS" panose="020B0603020202020204" pitchFamily="34" charset="0"/>
              </a:rPr>
              <a:t>Договор</a:t>
            </a:r>
            <a:r>
              <a:rPr lang="en-US" sz="933" b="1" i="0" kern="0" dirty="0">
                <a:solidFill>
                  <a:schemeClr val="bg2">
                    <a:lumMod val="50000"/>
                  </a:schemeClr>
                </a:solidFill>
                <a:latin typeface="Trebuchet MS" panose="020B0603020202020204" pitchFamily="34" charset="0"/>
              </a:rPr>
              <a:t> </a:t>
            </a:r>
            <a:r>
              <a:rPr lang="ru-RU" sz="933" b="1" i="0" kern="0" dirty="0">
                <a:solidFill>
                  <a:schemeClr val="bg2">
                    <a:lumMod val="50000"/>
                  </a:schemeClr>
                </a:solidFill>
                <a:latin typeface="Trebuchet MS" panose="020B0603020202020204" pitchFamily="34" charset="0"/>
              </a:rPr>
              <a:t>лизинга</a:t>
            </a:r>
            <a:endParaRPr lang="ru-RU" sz="1333" i="0" kern="0" dirty="0">
              <a:solidFill>
                <a:schemeClr val="bg2">
                  <a:lumMod val="50000"/>
                </a:schemeClr>
              </a:solidFill>
              <a:latin typeface="Trebuchet MS" panose="020B0603020202020204" pitchFamily="34" charset="0"/>
            </a:endParaRPr>
          </a:p>
        </p:txBody>
      </p:sp>
      <p:sp>
        <p:nvSpPr>
          <p:cNvPr id="17" name="Text Box 548"/>
          <p:cNvSpPr txBox="1">
            <a:spLocks noChangeArrowheads="1"/>
          </p:cNvSpPr>
          <p:nvPr/>
        </p:nvSpPr>
        <p:spPr bwMode="auto">
          <a:xfrm>
            <a:off x="1573998" y="3464782"/>
            <a:ext cx="1974517" cy="28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68" tIns="15268" rIns="15268" bIns="15268"/>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defTabSz="865813" eaLnBrk="1" hangingPunct="1">
              <a:buClr>
                <a:srgbClr val="008080"/>
              </a:buClr>
              <a:buSzPct val="85000"/>
              <a:tabLst>
                <a:tab pos="1405144" algn="l"/>
              </a:tabLst>
              <a:defRPr/>
            </a:pPr>
            <a:r>
              <a:rPr lang="ru-RU" sz="933" b="1" i="0" kern="0" dirty="0">
                <a:solidFill>
                  <a:schemeClr val="bg2">
                    <a:lumMod val="50000"/>
                  </a:schemeClr>
                </a:solidFill>
                <a:latin typeface="Trebuchet MS" panose="020B0603020202020204" pitchFamily="34" charset="0"/>
              </a:rPr>
              <a:t>Кредитный договор</a:t>
            </a:r>
            <a:endParaRPr lang="ru-RU" sz="1333" i="0" kern="0" dirty="0">
              <a:solidFill>
                <a:schemeClr val="bg2">
                  <a:lumMod val="50000"/>
                </a:schemeClr>
              </a:solidFill>
              <a:latin typeface="Trebuchet MS" panose="020B0603020202020204" pitchFamily="34" charset="0"/>
            </a:endParaRPr>
          </a:p>
        </p:txBody>
      </p:sp>
      <p:sp>
        <p:nvSpPr>
          <p:cNvPr id="19" name="Text Box 537"/>
          <p:cNvSpPr txBox="1">
            <a:spLocks noChangeArrowheads="1"/>
          </p:cNvSpPr>
          <p:nvPr/>
        </p:nvSpPr>
        <p:spPr bwMode="auto">
          <a:xfrm>
            <a:off x="3390177" y="2105884"/>
            <a:ext cx="1466440" cy="508448"/>
          </a:xfrm>
          <a:prstGeom prst="rect">
            <a:avLst/>
          </a:prstGeom>
          <a:solidFill>
            <a:schemeClr val="bg2">
              <a:lumMod val="75000"/>
            </a:schemeClr>
          </a:solidFill>
          <a:ln w="28575" cap="flat" cmpd="sng" algn="ctr">
            <a:noFill/>
            <a:prstDash val="solid"/>
            <a:headEnd/>
            <a:tailEnd/>
          </a:ln>
          <a:effectLst/>
        </p:spPr>
        <p:txBody>
          <a:bodyPr lIns="77561" tIns="38781" rIns="77561" bIns="38781" anchor="ctr"/>
          <a:lstStyle/>
          <a:p>
            <a:pPr algn="ctr" defTabSz="865813">
              <a:spcBef>
                <a:spcPct val="30000"/>
              </a:spcBef>
              <a:buClr>
                <a:srgbClr val="008080"/>
              </a:buClr>
              <a:buSzPct val="85000"/>
              <a:tabLst>
                <a:tab pos="1405144" algn="l"/>
              </a:tabLst>
              <a:defRPr/>
            </a:pPr>
            <a:r>
              <a:rPr lang="ru-RU" sz="1333" b="1" kern="0" dirty="0">
                <a:solidFill>
                  <a:schemeClr val="bg1"/>
                </a:solidFill>
                <a:latin typeface="Trebuchet MS" panose="020B0603020202020204" pitchFamily="34" charset="0"/>
              </a:rPr>
              <a:t>Поставщик</a:t>
            </a:r>
            <a:r>
              <a:rPr lang="ru-RU" sz="1333" b="1" kern="0" dirty="0">
                <a:solidFill>
                  <a:schemeClr val="accent5">
                    <a:lumMod val="75000"/>
                  </a:schemeClr>
                </a:solidFill>
                <a:latin typeface="Trebuchet MS" panose="020B0603020202020204" pitchFamily="34" charset="0"/>
              </a:rPr>
              <a:t> </a:t>
            </a:r>
          </a:p>
        </p:txBody>
      </p:sp>
      <p:cxnSp>
        <p:nvCxnSpPr>
          <p:cNvPr id="20" name="Прямая со стрелкой 19"/>
          <p:cNvCxnSpPr>
            <a:stCxn id="19" idx="2"/>
          </p:cNvCxnSpPr>
          <p:nvPr/>
        </p:nvCxnSpPr>
        <p:spPr>
          <a:xfrm>
            <a:off x="4123396" y="2614332"/>
            <a:ext cx="0" cy="659715"/>
          </a:xfrm>
          <a:prstGeom prst="straightConnector1">
            <a:avLst/>
          </a:prstGeom>
          <a:noFill/>
          <a:ln w="19050" cap="flat" cmpd="sng" algn="ctr">
            <a:solidFill>
              <a:schemeClr val="bg2">
                <a:lumMod val="75000"/>
              </a:schemeClr>
            </a:solidFill>
            <a:prstDash val="solid"/>
            <a:headEnd type="triangle"/>
            <a:tailEnd type="triangle"/>
          </a:ln>
          <a:effectLst/>
        </p:spPr>
      </p:cxnSp>
      <p:cxnSp>
        <p:nvCxnSpPr>
          <p:cNvPr id="21" name="Прямая со стрелкой 20"/>
          <p:cNvCxnSpPr/>
          <p:nvPr/>
        </p:nvCxnSpPr>
        <p:spPr>
          <a:xfrm flipH="1">
            <a:off x="1536758" y="3683797"/>
            <a:ext cx="1259039" cy="0"/>
          </a:xfrm>
          <a:prstGeom prst="straightConnector1">
            <a:avLst/>
          </a:prstGeom>
          <a:noFill/>
          <a:ln w="19050" cap="flat" cmpd="sng" algn="ctr">
            <a:solidFill>
              <a:schemeClr val="bg2">
                <a:lumMod val="75000"/>
              </a:schemeClr>
            </a:solidFill>
            <a:prstDash val="solid"/>
            <a:headEnd type="triangle"/>
            <a:tailEnd type="triangle"/>
          </a:ln>
          <a:effectLst/>
        </p:spPr>
      </p:cxnSp>
      <p:sp>
        <p:nvSpPr>
          <p:cNvPr id="23" name="TextBox 22"/>
          <p:cNvSpPr txBox="1"/>
          <p:nvPr/>
        </p:nvSpPr>
        <p:spPr>
          <a:xfrm>
            <a:off x="2867911" y="3455857"/>
            <a:ext cx="2538596" cy="381916"/>
          </a:xfrm>
          <a:prstGeom prst="rect">
            <a:avLst/>
          </a:prstGeom>
          <a:noFill/>
        </p:spPr>
        <p:txBody>
          <a:bodyPr wrap="square" lIns="103900" tIns="51951" rIns="103900" bIns="51951" rtlCol="0">
            <a:spAutoFit/>
          </a:bodyPr>
          <a:lstStyle/>
          <a:p>
            <a:pPr algn="ctr">
              <a:defRPr/>
            </a:pPr>
            <a:r>
              <a:rPr lang="ru-RU" b="1" kern="0" dirty="0">
                <a:solidFill>
                  <a:schemeClr val="bg1"/>
                </a:solidFill>
                <a:latin typeface="Trebuchet MS" panose="020B0603020202020204" pitchFamily="34" charset="0"/>
              </a:rPr>
              <a:t>АО Сбербанк Лизинг</a:t>
            </a:r>
          </a:p>
        </p:txBody>
      </p:sp>
      <p:sp>
        <p:nvSpPr>
          <p:cNvPr id="24" name="TextBox 23"/>
          <p:cNvSpPr txBox="1"/>
          <p:nvPr/>
        </p:nvSpPr>
        <p:spPr>
          <a:xfrm>
            <a:off x="561545" y="3491797"/>
            <a:ext cx="613786" cy="310037"/>
          </a:xfrm>
          <a:prstGeom prst="rect">
            <a:avLst/>
          </a:prstGeom>
          <a:noFill/>
        </p:spPr>
        <p:txBody>
          <a:bodyPr wrap="none" lIns="103900" tIns="51951" rIns="103900" bIns="51951" rtlCol="0">
            <a:spAutoFit/>
          </a:bodyPr>
          <a:lstStyle/>
          <a:p>
            <a:pPr>
              <a:defRPr/>
            </a:pPr>
            <a:r>
              <a:rPr lang="ru-RU" sz="1333" b="1" kern="0" dirty="0">
                <a:solidFill>
                  <a:schemeClr val="bg1"/>
                </a:solidFill>
                <a:latin typeface="Trebuchet MS" panose="020B0603020202020204" pitchFamily="34" charset="0"/>
              </a:rPr>
              <a:t>Банк</a:t>
            </a:r>
          </a:p>
        </p:txBody>
      </p:sp>
      <p:sp>
        <p:nvSpPr>
          <p:cNvPr id="25" name="Text Box 538"/>
          <p:cNvSpPr txBox="1">
            <a:spLocks noChangeArrowheads="1"/>
          </p:cNvSpPr>
          <p:nvPr/>
        </p:nvSpPr>
        <p:spPr bwMode="auto">
          <a:xfrm>
            <a:off x="9495079" y="2115734"/>
            <a:ext cx="2056833" cy="997196"/>
          </a:xfrm>
          <a:prstGeom prst="rect">
            <a:avLst/>
          </a:prstGeom>
          <a:noFill/>
          <a:ln w="28575">
            <a:solidFill>
              <a:srgbClr val="0070C0"/>
            </a:solidFill>
            <a:miter lim="800000"/>
            <a:headEnd/>
            <a:tailEnd/>
          </a:ln>
        </p:spPr>
        <p:txBody>
          <a:bodyPr lIns="77561" tIns="38781" rIns="77561" bIns="38781" anchor="ctr"/>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algn="ctr" defTabSz="865813" eaLnBrk="1" hangingPunct="1">
              <a:spcBef>
                <a:spcPct val="30000"/>
              </a:spcBef>
              <a:buClr>
                <a:srgbClr val="008080"/>
              </a:buClr>
              <a:buSzPct val="85000"/>
              <a:tabLst>
                <a:tab pos="1405144" algn="l"/>
              </a:tabLst>
              <a:defRPr/>
            </a:pPr>
            <a:endParaRPr lang="ru-RU" sz="1333" b="1" i="0" kern="0" dirty="0">
              <a:latin typeface="Trebuchet MS" panose="020B0603020202020204" pitchFamily="34" charset="0"/>
            </a:endParaRPr>
          </a:p>
        </p:txBody>
      </p:sp>
      <p:cxnSp>
        <p:nvCxnSpPr>
          <p:cNvPr id="29" name="Прямая со стрелкой 28"/>
          <p:cNvCxnSpPr>
            <a:cxnSpLocks/>
            <a:stCxn id="37" idx="2"/>
          </p:cNvCxnSpPr>
          <p:nvPr/>
        </p:nvCxnSpPr>
        <p:spPr>
          <a:xfrm flipH="1">
            <a:off x="7878308" y="3094486"/>
            <a:ext cx="2683457" cy="193545"/>
          </a:xfrm>
          <a:prstGeom prst="straightConnector1">
            <a:avLst/>
          </a:prstGeom>
          <a:noFill/>
          <a:ln w="19050" cap="flat" cmpd="sng" algn="ctr">
            <a:solidFill>
              <a:srgbClr val="0070C0"/>
            </a:solidFill>
            <a:prstDash val="dash"/>
            <a:headEnd type="triangle"/>
            <a:tailEnd type="triangle"/>
          </a:ln>
          <a:effectLst/>
        </p:spPr>
      </p:cxnSp>
      <p:sp>
        <p:nvSpPr>
          <p:cNvPr id="30" name="TextBox 29"/>
          <p:cNvSpPr txBox="1"/>
          <p:nvPr/>
        </p:nvSpPr>
        <p:spPr>
          <a:xfrm>
            <a:off x="7568255" y="2767962"/>
            <a:ext cx="1530704" cy="392047"/>
          </a:xfrm>
          <a:prstGeom prst="rect">
            <a:avLst/>
          </a:prstGeom>
          <a:noFill/>
        </p:spPr>
        <p:txBody>
          <a:bodyPr wrap="none" lIns="103900" tIns="51951" rIns="103900" bIns="51951" rtlCol="0">
            <a:spAutoFit/>
          </a:bodyPr>
          <a:lstStyle/>
          <a:p>
            <a:pPr algn="r">
              <a:defRPr/>
            </a:pPr>
            <a:r>
              <a:rPr lang="ru-RU" sz="933" b="1" kern="0" dirty="0">
                <a:solidFill>
                  <a:srgbClr val="0070C0"/>
                </a:solidFill>
                <a:latin typeface="Trebuchet MS" panose="020B0603020202020204" pitchFamily="34" charset="0"/>
              </a:rPr>
              <a:t>Субсидия на оплату</a:t>
            </a:r>
          </a:p>
          <a:p>
            <a:pPr algn="r">
              <a:defRPr/>
            </a:pPr>
            <a:r>
              <a:rPr lang="ru-RU" sz="933" b="1" kern="0" dirty="0">
                <a:solidFill>
                  <a:srgbClr val="0070C0"/>
                </a:solidFill>
                <a:latin typeface="Trebuchet MS" panose="020B0603020202020204" pitchFamily="34" charset="0"/>
              </a:rPr>
              <a:t>лизинговых платежей</a:t>
            </a:r>
          </a:p>
        </p:txBody>
      </p:sp>
      <p:sp>
        <p:nvSpPr>
          <p:cNvPr id="31" name="TextBox 30"/>
          <p:cNvSpPr txBox="1"/>
          <p:nvPr/>
        </p:nvSpPr>
        <p:spPr>
          <a:xfrm>
            <a:off x="2860612" y="5388740"/>
            <a:ext cx="2732996" cy="515157"/>
          </a:xfrm>
          <a:prstGeom prst="rect">
            <a:avLst/>
          </a:prstGeom>
          <a:noFill/>
        </p:spPr>
        <p:txBody>
          <a:bodyPr wrap="square" lIns="103900" tIns="51951" rIns="103900" bIns="51951" rtlCol="0">
            <a:spAutoFit/>
          </a:bodyPr>
          <a:lstStyle/>
          <a:p>
            <a:pPr algn="ctr">
              <a:defRPr/>
            </a:pPr>
            <a:r>
              <a:rPr lang="ru-RU" sz="1333" b="1" kern="0" dirty="0">
                <a:solidFill>
                  <a:schemeClr val="bg2">
                    <a:lumMod val="50000"/>
                  </a:schemeClr>
                </a:solidFill>
                <a:latin typeface="Trebuchet MS" panose="020B0603020202020204" pitchFamily="34" charset="0"/>
              </a:rPr>
              <a:t>Лизинговое имущество должно быть застраховано</a:t>
            </a:r>
            <a:endParaRPr lang="ru-RU" sz="4800" b="1" kern="0" dirty="0">
              <a:solidFill>
                <a:schemeClr val="bg2">
                  <a:lumMod val="50000"/>
                </a:schemeClr>
              </a:solidFill>
              <a:latin typeface="Trebuchet MS" panose="020B0603020202020204" pitchFamily="34" charset="0"/>
            </a:endParaRPr>
          </a:p>
        </p:txBody>
      </p:sp>
      <p:sp>
        <p:nvSpPr>
          <p:cNvPr id="32" name="Прямоугольник 31"/>
          <p:cNvSpPr/>
          <p:nvPr/>
        </p:nvSpPr>
        <p:spPr>
          <a:xfrm>
            <a:off x="6198733" y="4183956"/>
            <a:ext cx="2626858" cy="720278"/>
          </a:xfrm>
          <a:prstGeom prst="rect">
            <a:avLst/>
          </a:prstGeom>
        </p:spPr>
        <p:txBody>
          <a:bodyPr wrap="square" lIns="103900" tIns="51951" rIns="103900" bIns="51951">
            <a:spAutoFit/>
          </a:bodyPr>
          <a:lstStyle/>
          <a:p>
            <a:pPr algn="ctr" defTabSz="865813">
              <a:buClr>
                <a:srgbClr val="008080"/>
              </a:buClr>
              <a:buSzPct val="85000"/>
              <a:tabLst>
                <a:tab pos="1405144" algn="l"/>
              </a:tabLst>
              <a:defRPr/>
            </a:pPr>
            <a:r>
              <a:rPr lang="ru-RU" sz="1333" b="1" kern="0" dirty="0">
                <a:solidFill>
                  <a:srgbClr val="0070C0"/>
                </a:solidFill>
                <a:latin typeface="Trebuchet MS" panose="020B0603020202020204" pitchFamily="34" charset="0"/>
              </a:rPr>
              <a:t>Закупочная процедура </a:t>
            </a:r>
            <a:endParaRPr lang="en-US" sz="1333" b="1" kern="0" dirty="0">
              <a:solidFill>
                <a:srgbClr val="0070C0"/>
              </a:solidFill>
              <a:latin typeface="Trebuchet MS" panose="020B0603020202020204" pitchFamily="34" charset="0"/>
            </a:endParaRPr>
          </a:p>
          <a:p>
            <a:pPr algn="ctr" defTabSz="865813">
              <a:buClr>
                <a:srgbClr val="008080"/>
              </a:buClr>
              <a:buSzPct val="85000"/>
              <a:tabLst>
                <a:tab pos="1405144" algn="l"/>
              </a:tabLst>
              <a:defRPr/>
            </a:pPr>
            <a:r>
              <a:rPr lang="ru-RU" sz="1333" b="1" kern="0" dirty="0">
                <a:solidFill>
                  <a:srgbClr val="0070C0"/>
                </a:solidFill>
                <a:latin typeface="Trebuchet MS" panose="020B0603020202020204" pitchFamily="34" charset="0"/>
              </a:rPr>
              <a:t>в соответствии с 44-ФЗ, 223-ФЗ</a:t>
            </a:r>
          </a:p>
        </p:txBody>
      </p:sp>
      <p:sp>
        <p:nvSpPr>
          <p:cNvPr id="33" name="Text Box 537"/>
          <p:cNvSpPr txBox="1">
            <a:spLocks noChangeArrowheads="1"/>
          </p:cNvSpPr>
          <p:nvPr/>
        </p:nvSpPr>
        <p:spPr bwMode="auto">
          <a:xfrm>
            <a:off x="3387900" y="4678122"/>
            <a:ext cx="1466440" cy="621317"/>
          </a:xfrm>
          <a:prstGeom prst="rect">
            <a:avLst/>
          </a:prstGeom>
          <a:solidFill>
            <a:schemeClr val="bg2">
              <a:lumMod val="75000"/>
            </a:schemeClr>
          </a:solidFill>
          <a:ln w="28575" cap="flat" cmpd="sng" algn="ctr">
            <a:noFill/>
            <a:prstDash val="solid"/>
            <a:headEnd/>
            <a:tailEnd/>
          </a:ln>
          <a:effectLst/>
        </p:spPr>
        <p:txBody>
          <a:bodyPr lIns="77561" tIns="38781" rIns="77561" bIns="38781" anchor="ctr"/>
          <a:lstStyle/>
          <a:p>
            <a:pPr algn="ctr" defTabSz="865813">
              <a:spcBef>
                <a:spcPct val="30000"/>
              </a:spcBef>
              <a:buClr>
                <a:srgbClr val="008080"/>
              </a:buClr>
              <a:buSzPct val="85000"/>
              <a:tabLst>
                <a:tab pos="1405144" algn="l"/>
              </a:tabLst>
              <a:defRPr/>
            </a:pPr>
            <a:r>
              <a:rPr lang="ru-RU" sz="1333" b="1" kern="0" dirty="0">
                <a:solidFill>
                  <a:schemeClr val="bg1"/>
                </a:solidFill>
                <a:latin typeface="Trebuchet MS" panose="020B0603020202020204" pitchFamily="34" charset="0"/>
              </a:rPr>
              <a:t>Страховая компания </a:t>
            </a:r>
          </a:p>
        </p:txBody>
      </p:sp>
      <p:cxnSp>
        <p:nvCxnSpPr>
          <p:cNvPr id="34" name="Прямая со стрелкой 33"/>
          <p:cNvCxnSpPr/>
          <p:nvPr/>
        </p:nvCxnSpPr>
        <p:spPr>
          <a:xfrm>
            <a:off x="4121119" y="4031968"/>
            <a:ext cx="0" cy="659715"/>
          </a:xfrm>
          <a:prstGeom prst="straightConnector1">
            <a:avLst/>
          </a:prstGeom>
          <a:noFill/>
          <a:ln w="19050" cap="flat" cmpd="sng" algn="ctr">
            <a:solidFill>
              <a:schemeClr val="bg2">
                <a:lumMod val="75000"/>
              </a:schemeClr>
            </a:solidFill>
            <a:prstDash val="solid"/>
            <a:headEnd type="triangle"/>
            <a:tailEnd type="triangle"/>
          </a:ln>
          <a:effectLst/>
        </p:spPr>
      </p:cxnSp>
      <p:sp>
        <p:nvSpPr>
          <p:cNvPr id="35" name="Text Box 541"/>
          <p:cNvSpPr txBox="1">
            <a:spLocks noChangeArrowheads="1"/>
          </p:cNvSpPr>
          <p:nvPr/>
        </p:nvSpPr>
        <p:spPr bwMode="auto">
          <a:xfrm>
            <a:off x="4182285" y="4278895"/>
            <a:ext cx="1869593" cy="32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68" tIns="15268" rIns="15268" bIns="15268"/>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defTabSz="865813" eaLnBrk="1" hangingPunct="1">
              <a:buClr>
                <a:srgbClr val="008080"/>
              </a:buClr>
              <a:buSzPct val="85000"/>
              <a:tabLst>
                <a:tab pos="1405144" algn="l"/>
              </a:tabLst>
              <a:defRPr/>
            </a:pPr>
            <a:r>
              <a:rPr lang="ru-RU" sz="933" b="1" i="0" kern="0" dirty="0">
                <a:solidFill>
                  <a:schemeClr val="bg2">
                    <a:lumMod val="50000"/>
                  </a:schemeClr>
                </a:solidFill>
                <a:latin typeface="Trebuchet MS" panose="020B0603020202020204" pitchFamily="34" charset="0"/>
              </a:rPr>
              <a:t>Договор страхования</a:t>
            </a:r>
          </a:p>
        </p:txBody>
      </p:sp>
      <p:cxnSp>
        <p:nvCxnSpPr>
          <p:cNvPr id="36" name="Прямая со стрелкой 35"/>
          <p:cNvCxnSpPr/>
          <p:nvPr/>
        </p:nvCxnSpPr>
        <p:spPr>
          <a:xfrm flipH="1">
            <a:off x="5431679" y="3683797"/>
            <a:ext cx="1041282" cy="0"/>
          </a:xfrm>
          <a:prstGeom prst="straightConnector1">
            <a:avLst/>
          </a:prstGeom>
          <a:noFill/>
          <a:ln w="19050" cap="flat" cmpd="sng" algn="ctr">
            <a:solidFill>
              <a:schemeClr val="bg2">
                <a:lumMod val="75000"/>
              </a:schemeClr>
            </a:solidFill>
            <a:prstDash val="solid"/>
            <a:headEnd type="triangle"/>
            <a:tailEnd type="triangle"/>
          </a:ln>
          <a:effectLst/>
        </p:spPr>
      </p:cxnSp>
      <p:sp>
        <p:nvSpPr>
          <p:cNvPr id="48" name="TextBox 47"/>
          <p:cNvSpPr txBox="1"/>
          <p:nvPr/>
        </p:nvSpPr>
        <p:spPr>
          <a:xfrm>
            <a:off x="6455005" y="3546730"/>
            <a:ext cx="2309053" cy="320360"/>
          </a:xfrm>
          <a:prstGeom prst="rect">
            <a:avLst/>
          </a:prstGeom>
          <a:noFill/>
        </p:spPr>
        <p:txBody>
          <a:bodyPr wrap="square" lIns="103900" tIns="51951" rIns="103900" bIns="51951" rtlCol="0">
            <a:spAutoFit/>
          </a:bodyPr>
          <a:lstStyle/>
          <a:p>
            <a:pPr algn="ctr">
              <a:defRPr/>
            </a:pPr>
            <a:r>
              <a:rPr lang="ru-RU" sz="1400" b="1" kern="0" dirty="0" smtClean="0">
                <a:solidFill>
                  <a:schemeClr val="bg1"/>
                </a:solidFill>
                <a:latin typeface="Trebuchet MS" panose="020B0603020202020204" pitchFamily="34" charset="0"/>
              </a:rPr>
              <a:t>Заказчик</a:t>
            </a:r>
            <a:endParaRPr lang="ru-RU" sz="1400" b="1" kern="0" dirty="0">
              <a:solidFill>
                <a:srgbClr val="FF0000"/>
              </a:solidFill>
              <a:latin typeface="Trebuchet MS" panose="020B0603020202020204" pitchFamily="34" charset="0"/>
            </a:endParaRPr>
          </a:p>
        </p:txBody>
      </p:sp>
      <p:sp>
        <p:nvSpPr>
          <p:cNvPr id="37" name="TextBox 36">
            <a:extLst>
              <a:ext uri="{FF2B5EF4-FFF2-40B4-BE49-F238E27FC236}">
                <a16:creationId xmlns:a16="http://schemas.microsoft.com/office/drawing/2014/main" id="{3CCBC6FE-5DA6-472A-9031-88BDDEF203A8}"/>
              </a:ext>
            </a:extLst>
          </p:cNvPr>
          <p:cNvSpPr txBox="1"/>
          <p:nvPr/>
        </p:nvSpPr>
        <p:spPr>
          <a:xfrm>
            <a:off x="9571617" y="2066240"/>
            <a:ext cx="1980295" cy="1028246"/>
          </a:xfrm>
          <a:prstGeom prst="rect">
            <a:avLst/>
          </a:prstGeom>
          <a:noFill/>
        </p:spPr>
        <p:txBody>
          <a:bodyPr wrap="square" lIns="103900" tIns="51951" rIns="103900" bIns="51951" rtlCol="0">
            <a:spAutoFit/>
          </a:bodyPr>
          <a:lstStyle/>
          <a:p>
            <a:pPr algn="ctr">
              <a:defRPr/>
            </a:pPr>
            <a:r>
              <a:rPr lang="ru-RU" sz="1200" b="1" kern="0" dirty="0">
                <a:solidFill>
                  <a:srgbClr val="0070C0"/>
                </a:solidFill>
                <a:latin typeface="Trebuchet MS" panose="020B0603020202020204" pitchFamily="34" charset="0"/>
              </a:rPr>
              <a:t>Бюджет Субъекта</a:t>
            </a:r>
          </a:p>
          <a:p>
            <a:pPr algn="ctr">
              <a:defRPr/>
            </a:pPr>
            <a:r>
              <a:rPr lang="ru-RU" sz="1200" b="1" kern="0" dirty="0">
                <a:solidFill>
                  <a:srgbClr val="0070C0"/>
                </a:solidFill>
                <a:latin typeface="Trebuchet MS" panose="020B0603020202020204" pitchFamily="34" charset="0"/>
              </a:rPr>
              <a:t>Целевая программа</a:t>
            </a:r>
          </a:p>
          <a:p>
            <a:pPr algn="ctr">
              <a:defRPr/>
            </a:pPr>
            <a:r>
              <a:rPr lang="ru-RU" sz="1200" b="1" kern="0" dirty="0">
                <a:solidFill>
                  <a:srgbClr val="0070C0"/>
                </a:solidFill>
                <a:latin typeface="Trebuchet MS" panose="020B0603020202020204" pitchFamily="34" charset="0"/>
              </a:rPr>
              <a:t>Соглашение о предоставлении субсидий</a:t>
            </a:r>
          </a:p>
        </p:txBody>
      </p:sp>
      <p:sp>
        <p:nvSpPr>
          <p:cNvPr id="27" name="short story about the company"/>
          <p:cNvSpPr txBox="1"/>
          <p:nvPr/>
        </p:nvSpPr>
        <p:spPr>
          <a:xfrm>
            <a:off x="303997" y="220396"/>
            <a:ext cx="8659952" cy="1097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b">
            <a:spAutoFit/>
          </a:bodyPr>
          <a:lstStyle>
            <a:lvl1pPr>
              <a:lnSpc>
                <a:spcPct val="90000"/>
              </a:lnSpc>
              <a:defRPr sz="7500" cap="all" spc="0">
                <a:latin typeface="+mn-lt"/>
                <a:ea typeface="+mn-ea"/>
                <a:cs typeface="+mn-cs"/>
                <a:sym typeface="Montserrat ExtraBold"/>
              </a:defRPr>
            </a:lvl1pPr>
          </a:lstStyle>
          <a:p>
            <a:pPr lvl="0">
              <a:lnSpc>
                <a:spcPct val="100000"/>
              </a:lnSpc>
              <a:defRPr/>
            </a:pPr>
            <a:r>
              <a:rPr lang="ru-RU" altLang="ru-RU" sz="4800" dirty="0">
                <a:solidFill>
                  <a:srgbClr val="00B050"/>
                </a:solidFill>
              </a:rPr>
              <a:t>Схема реализации сделки</a:t>
            </a:r>
          </a:p>
          <a:p>
            <a:pPr lvl="0">
              <a:lnSpc>
                <a:spcPct val="100000"/>
              </a:lnSpc>
              <a:defRPr/>
            </a:pPr>
            <a:r>
              <a:rPr lang="ru-RU" altLang="ru-RU" sz="2000" dirty="0">
                <a:solidFill>
                  <a:srgbClr val="00B050"/>
                </a:solidFill>
              </a:rPr>
              <a:t>Лизингополучатель – </a:t>
            </a:r>
            <a:r>
              <a:rPr lang="ru-RU" altLang="ru-RU" sz="2000" dirty="0" smtClean="0">
                <a:solidFill>
                  <a:srgbClr val="00B050"/>
                </a:solidFill>
              </a:rPr>
              <a:t>КОММЕРЧЕСКАЯ ОРГАНИЗАЦИЯ</a:t>
            </a:r>
            <a:endParaRPr lang="ru-RU" altLang="ru-RU" sz="2000" dirty="0">
              <a:solidFill>
                <a:srgbClr val="00B050"/>
              </a:solidFill>
            </a:endParaRPr>
          </a:p>
        </p:txBody>
      </p:sp>
      <p:sp>
        <p:nvSpPr>
          <p:cNvPr id="28" name="Rounded Rectangle"/>
          <p:cNvSpPr/>
          <p:nvPr/>
        </p:nvSpPr>
        <p:spPr>
          <a:xfrm rot="16200000">
            <a:off x="800302" y="898410"/>
            <a:ext cx="317501" cy="1270001"/>
          </a:xfrm>
          <a:prstGeom prst="roundRect">
            <a:avLst>
              <a:gd name="adj" fmla="val 50000"/>
            </a:avLst>
          </a:prstGeom>
          <a:gradFill flip="none" rotWithShape="1">
            <a:gsLst>
              <a:gs pos="5000">
                <a:srgbClr val="009FE0">
                  <a:lumMod val="92000"/>
                </a:srgbClr>
              </a:gs>
              <a:gs pos="99000">
                <a:srgbClr val="00BC7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pic>
        <p:nvPicPr>
          <p:cNvPr id="38" name="Рисунок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791" y="0"/>
            <a:ext cx="2095500" cy="571500"/>
          </a:xfrm>
          <a:prstGeom prst="rect">
            <a:avLst/>
          </a:prstGeom>
        </p:spPr>
      </p:pic>
    </p:spTree>
    <p:extLst>
      <p:ext uri="{BB962C8B-B14F-4D97-AF65-F5344CB8AC3E}">
        <p14:creationId xmlns:p14="http://schemas.microsoft.com/office/powerpoint/2010/main" val="1610547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10227" r="10791"/>
          <a:stretch/>
        </p:blipFill>
        <p:spPr>
          <a:xfrm>
            <a:off x="0" y="3438097"/>
            <a:ext cx="4057650" cy="3419903"/>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r="19967"/>
          <a:stretch/>
        </p:blipFill>
        <p:spPr>
          <a:xfrm>
            <a:off x="8154591" y="3428998"/>
            <a:ext cx="4037410" cy="3429003"/>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20188"/>
          <a:stretch/>
        </p:blipFill>
        <p:spPr>
          <a:xfrm>
            <a:off x="4057649" y="-1"/>
            <a:ext cx="4096941" cy="3428999"/>
          </a:xfrm>
          <a:prstGeom prst="rect">
            <a:avLst/>
          </a:prstGeom>
        </p:spPr>
      </p:pic>
      <p:sp>
        <p:nvSpPr>
          <p:cNvPr id="22" name="Rectangle"/>
          <p:cNvSpPr/>
          <p:nvPr/>
        </p:nvSpPr>
        <p:spPr>
          <a:xfrm>
            <a:off x="4057649" y="-1"/>
            <a:ext cx="4096941" cy="3429001"/>
          </a:xfrm>
          <a:prstGeom prst="rect">
            <a:avLst/>
          </a:prstGeom>
          <a:gradFill flip="none" rotWithShape="1">
            <a:gsLst>
              <a:gs pos="5000">
                <a:srgbClr val="009FE0">
                  <a:lumMod val="92000"/>
                  <a:alpha val="72000"/>
                </a:srgbClr>
              </a:gs>
              <a:gs pos="100000">
                <a:srgbClr val="00BC7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954" name="triple image slide"/>
          <p:cNvSpPr txBox="1"/>
          <p:nvPr/>
        </p:nvSpPr>
        <p:spPr>
          <a:xfrm>
            <a:off x="430924" y="510854"/>
            <a:ext cx="3478451" cy="826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r">
              <a:lnSpc>
                <a:spcPct val="90000"/>
              </a:lnSpc>
              <a:defRPr sz="9000" cap="all" spc="0">
                <a:latin typeface="+mn-lt"/>
                <a:ea typeface="+mn-ea"/>
                <a:cs typeface="+mn-cs"/>
                <a:sym typeface="Montserrat ExtraBold"/>
              </a:defRPr>
            </a:lvl1pPr>
          </a:lstStyle>
          <a:p>
            <a:pPr defTabSz="1219170">
              <a:defRPr/>
            </a:pPr>
            <a:r>
              <a:rPr lang="ru-RU" sz="2800" b="1" dirty="0">
                <a:solidFill>
                  <a:srgbClr val="00B050"/>
                </a:solidFill>
                <a:latin typeface="Trebuchet MS" panose="020B0603020202020204" pitchFamily="34" charset="0"/>
              </a:rPr>
              <a:t>Индивидуальные </a:t>
            </a:r>
          </a:p>
          <a:p>
            <a:pPr defTabSz="1219170">
              <a:defRPr/>
            </a:pPr>
            <a:r>
              <a:rPr lang="ru-RU" sz="2800" b="1" dirty="0">
                <a:solidFill>
                  <a:srgbClr val="00B050"/>
                </a:solidFill>
                <a:latin typeface="Trebuchet MS" panose="020B0603020202020204" pitchFamily="34" charset="0"/>
              </a:rPr>
              <a:t>условия</a:t>
            </a:r>
          </a:p>
        </p:txBody>
      </p:sp>
      <p:sp>
        <p:nvSpPr>
          <p:cNvPr id="2" name="Прямоугольник 1"/>
          <p:cNvSpPr/>
          <p:nvPr/>
        </p:nvSpPr>
        <p:spPr>
          <a:xfrm>
            <a:off x="0" y="1941657"/>
            <a:ext cx="3991573" cy="1200329"/>
          </a:xfrm>
          <a:prstGeom prst="rect">
            <a:avLst/>
          </a:prstGeom>
        </p:spPr>
        <p:txBody>
          <a:bodyPr wrap="square">
            <a:spAutoFit/>
          </a:bodyPr>
          <a:lstStyle/>
          <a:p>
            <a:pPr algn="r" defTabSz="1219170">
              <a:defRPr/>
            </a:pPr>
            <a:r>
              <a:rPr lang="ru-RU" dirty="0">
                <a:solidFill>
                  <a:srgbClr val="00B050"/>
                </a:solidFill>
                <a:latin typeface="Trebuchet MS" panose="020B0603020202020204" pitchFamily="34" charset="0"/>
              </a:rPr>
              <a:t>Размер аванса, </a:t>
            </a:r>
            <a:r>
              <a:rPr lang="ru-RU" dirty="0" smtClean="0">
                <a:solidFill>
                  <a:srgbClr val="00B050"/>
                </a:solidFill>
                <a:latin typeface="Trebuchet MS" panose="020B0603020202020204" pitchFamily="34" charset="0"/>
              </a:rPr>
              <a:t>платежей </a:t>
            </a:r>
          </a:p>
          <a:p>
            <a:pPr algn="r" defTabSz="1219170">
              <a:defRPr/>
            </a:pPr>
            <a:r>
              <a:rPr lang="ru-RU" dirty="0" smtClean="0">
                <a:solidFill>
                  <a:srgbClr val="00B050"/>
                </a:solidFill>
                <a:latin typeface="Trebuchet MS" panose="020B0603020202020204" pitchFamily="34" charset="0"/>
              </a:rPr>
              <a:t>и срок </a:t>
            </a:r>
            <a:r>
              <a:rPr lang="ru-RU" dirty="0">
                <a:solidFill>
                  <a:srgbClr val="00B050"/>
                </a:solidFill>
                <a:latin typeface="Trebuchet MS" panose="020B0603020202020204" pitchFamily="34" charset="0"/>
              </a:rPr>
              <a:t>лизинга </a:t>
            </a:r>
            <a:endParaRPr lang="ru-RU" dirty="0" smtClean="0">
              <a:solidFill>
                <a:srgbClr val="00B050"/>
              </a:solidFill>
              <a:latin typeface="Trebuchet MS" panose="020B0603020202020204" pitchFamily="34" charset="0"/>
            </a:endParaRPr>
          </a:p>
          <a:p>
            <a:pPr algn="r" defTabSz="1219170">
              <a:defRPr/>
            </a:pPr>
            <a:r>
              <a:rPr lang="ru-RU" dirty="0" smtClean="0">
                <a:solidFill>
                  <a:srgbClr val="00B050"/>
                </a:solidFill>
                <a:latin typeface="Trebuchet MS" panose="020B0603020202020204" pitchFamily="34" charset="0"/>
              </a:rPr>
              <a:t>подбирается </a:t>
            </a:r>
            <a:r>
              <a:rPr lang="ru-RU" dirty="0">
                <a:solidFill>
                  <a:srgbClr val="00B050"/>
                </a:solidFill>
                <a:latin typeface="Trebuchet MS" panose="020B0603020202020204" pitchFamily="34" charset="0"/>
              </a:rPr>
              <a:t>исходя из объемов бюджета</a:t>
            </a:r>
          </a:p>
        </p:txBody>
      </p:sp>
      <p:sp>
        <p:nvSpPr>
          <p:cNvPr id="18" name="TextBox 17"/>
          <p:cNvSpPr txBox="1"/>
          <p:nvPr/>
        </p:nvSpPr>
        <p:spPr>
          <a:xfrm>
            <a:off x="-270186" y="118494"/>
            <a:ext cx="1043876" cy="1897892"/>
          </a:xfrm>
          <a:prstGeom prst="rect">
            <a:avLst/>
          </a:prstGeom>
          <a:noFill/>
          <a:effectLst/>
        </p:spPr>
        <p:txBody>
          <a:bodyPr wrap="square" rtlCol="0">
            <a:spAutoFit/>
          </a:bodyPr>
          <a:lstStyle/>
          <a:p>
            <a:pPr algn="ctr" defTabSz="1219170">
              <a:defRPr/>
            </a:pPr>
            <a:r>
              <a:rPr lang="ru-RU" sz="11733" b="1" dirty="0">
                <a:solidFill>
                  <a:srgbClr val="00B050"/>
                </a:solidFill>
                <a:latin typeface="Trebuchet MS" panose="020B0603020202020204" pitchFamily="34" charset="0"/>
              </a:rPr>
              <a:t>1</a:t>
            </a:r>
          </a:p>
        </p:txBody>
      </p:sp>
      <p:sp>
        <p:nvSpPr>
          <p:cNvPr id="19" name="TextBox 18"/>
          <p:cNvSpPr txBox="1"/>
          <p:nvPr/>
        </p:nvSpPr>
        <p:spPr>
          <a:xfrm>
            <a:off x="3889946" y="118494"/>
            <a:ext cx="1043876" cy="1897892"/>
          </a:xfrm>
          <a:prstGeom prst="rect">
            <a:avLst/>
          </a:prstGeom>
          <a:noFill/>
          <a:effectLst/>
        </p:spPr>
        <p:txBody>
          <a:bodyPr wrap="square" rtlCol="0">
            <a:spAutoFit/>
          </a:bodyPr>
          <a:lstStyle/>
          <a:p>
            <a:pPr algn="ctr" defTabSz="1219170">
              <a:defRPr/>
            </a:pPr>
            <a:r>
              <a:rPr lang="ru-RU" sz="11733" b="1" dirty="0">
                <a:solidFill>
                  <a:schemeClr val="bg1"/>
                </a:solidFill>
                <a:latin typeface="Trebuchet MS" panose="020B0603020202020204" pitchFamily="34" charset="0"/>
              </a:rPr>
              <a:t>2</a:t>
            </a:r>
          </a:p>
        </p:txBody>
      </p:sp>
      <p:sp>
        <p:nvSpPr>
          <p:cNvPr id="20" name="TextBox 19"/>
          <p:cNvSpPr txBox="1"/>
          <p:nvPr/>
        </p:nvSpPr>
        <p:spPr>
          <a:xfrm>
            <a:off x="4258132" y="510854"/>
            <a:ext cx="3799162" cy="954107"/>
          </a:xfrm>
          <a:prstGeom prst="rect">
            <a:avLst/>
          </a:prstGeom>
          <a:noFill/>
        </p:spPr>
        <p:txBody>
          <a:bodyPr wrap="square" rtlCol="0">
            <a:spAutoFit/>
          </a:bodyPr>
          <a:lstStyle/>
          <a:p>
            <a:pPr algn="r" defTabSz="1219170">
              <a:defRPr/>
            </a:pPr>
            <a:r>
              <a:rPr lang="ru-RU" sz="2800" b="1" dirty="0" smtClean="0">
                <a:solidFill>
                  <a:schemeClr val="bg1"/>
                </a:solidFill>
                <a:latin typeface="Trebuchet MS" panose="020B0603020202020204" pitchFamily="34" charset="0"/>
              </a:rPr>
              <a:t>БОЛЬШИЙ ОБЪЁМ </a:t>
            </a:r>
          </a:p>
          <a:p>
            <a:pPr algn="r" defTabSz="1219170">
              <a:defRPr/>
            </a:pPr>
            <a:r>
              <a:rPr lang="ru-RU" sz="2800" b="1" dirty="0" smtClean="0">
                <a:solidFill>
                  <a:schemeClr val="bg1"/>
                </a:solidFill>
                <a:latin typeface="Trebuchet MS" panose="020B0603020202020204" pitchFamily="34" charset="0"/>
              </a:rPr>
              <a:t>ЗАКУПОК</a:t>
            </a:r>
            <a:endParaRPr lang="ru-RU" sz="2800" b="1" dirty="0">
              <a:solidFill>
                <a:schemeClr val="bg1"/>
              </a:solidFill>
              <a:latin typeface="Trebuchet MS" panose="020B0603020202020204" pitchFamily="34" charset="0"/>
            </a:endParaRPr>
          </a:p>
        </p:txBody>
      </p:sp>
      <p:sp>
        <p:nvSpPr>
          <p:cNvPr id="21" name="TextBox 20"/>
          <p:cNvSpPr txBox="1"/>
          <p:nvPr/>
        </p:nvSpPr>
        <p:spPr>
          <a:xfrm>
            <a:off x="4063998" y="1941657"/>
            <a:ext cx="3911420" cy="923330"/>
          </a:xfrm>
          <a:prstGeom prst="rect">
            <a:avLst/>
          </a:prstGeom>
          <a:noFill/>
        </p:spPr>
        <p:txBody>
          <a:bodyPr wrap="square" rtlCol="0">
            <a:spAutoFit/>
          </a:bodyPr>
          <a:lstStyle/>
          <a:p>
            <a:pPr algn="r" defTabSz="1219170">
              <a:defRPr/>
            </a:pPr>
            <a:r>
              <a:rPr lang="ru-RU" dirty="0">
                <a:solidFill>
                  <a:schemeClr val="bg1"/>
                </a:solidFill>
                <a:latin typeface="Trebuchet MS" panose="020B0603020202020204" pitchFamily="34" charset="0"/>
              </a:rPr>
              <a:t>Приобретение необходимого количества техники при отсутствии достаточных средств</a:t>
            </a:r>
          </a:p>
        </p:txBody>
      </p:sp>
      <p:sp>
        <p:nvSpPr>
          <p:cNvPr id="23" name="TextBox 22"/>
          <p:cNvSpPr txBox="1"/>
          <p:nvPr/>
        </p:nvSpPr>
        <p:spPr>
          <a:xfrm>
            <a:off x="8100172" y="118494"/>
            <a:ext cx="1043876" cy="1897892"/>
          </a:xfrm>
          <a:prstGeom prst="rect">
            <a:avLst/>
          </a:prstGeom>
          <a:noFill/>
          <a:effectLst/>
        </p:spPr>
        <p:txBody>
          <a:bodyPr wrap="square" rtlCol="0">
            <a:spAutoFit/>
          </a:bodyPr>
          <a:lstStyle/>
          <a:p>
            <a:pPr algn="ctr" defTabSz="1219170">
              <a:defRPr/>
            </a:pPr>
            <a:r>
              <a:rPr lang="ru-RU" sz="11733" b="1" dirty="0">
                <a:solidFill>
                  <a:srgbClr val="00B050"/>
                </a:solidFill>
                <a:latin typeface="Trebuchet MS" panose="020B0603020202020204" pitchFamily="34" charset="0"/>
              </a:rPr>
              <a:t>3</a:t>
            </a:r>
          </a:p>
        </p:txBody>
      </p:sp>
      <p:sp>
        <p:nvSpPr>
          <p:cNvPr id="24" name="TextBox 23"/>
          <p:cNvSpPr txBox="1"/>
          <p:nvPr/>
        </p:nvSpPr>
        <p:spPr>
          <a:xfrm>
            <a:off x="8840576" y="510854"/>
            <a:ext cx="3078765" cy="1323632"/>
          </a:xfrm>
          <a:prstGeom prst="rect">
            <a:avLst/>
          </a:prstGeom>
          <a:noFill/>
        </p:spPr>
        <p:txBody>
          <a:bodyPr wrap="square" rtlCol="0">
            <a:spAutoFit/>
          </a:bodyPr>
          <a:lstStyle/>
          <a:p>
            <a:pPr algn="r" defTabSz="1219170">
              <a:defRPr/>
            </a:pPr>
            <a:r>
              <a:rPr lang="ru-RU" sz="2667" b="1" dirty="0" smtClean="0">
                <a:solidFill>
                  <a:srgbClr val="00B050"/>
                </a:solidFill>
                <a:latin typeface="Trebuchet MS" panose="020B0603020202020204" pitchFamily="34" charset="0"/>
              </a:rPr>
              <a:t>УДОБНАЯ СТРУКТУРА </a:t>
            </a:r>
          </a:p>
          <a:p>
            <a:pPr algn="r" defTabSz="1219170">
              <a:defRPr/>
            </a:pPr>
            <a:r>
              <a:rPr lang="ru-RU" sz="2667" b="1" dirty="0" smtClean="0">
                <a:solidFill>
                  <a:srgbClr val="00B050"/>
                </a:solidFill>
                <a:latin typeface="Trebuchet MS" panose="020B0603020202020204" pitchFamily="34" charset="0"/>
              </a:rPr>
              <a:t>ОПЛАТЫ</a:t>
            </a:r>
            <a:endParaRPr lang="ru-RU" sz="2667" b="1" dirty="0">
              <a:solidFill>
                <a:srgbClr val="00B050"/>
              </a:solidFill>
              <a:latin typeface="Trebuchet MS" panose="020B0603020202020204" pitchFamily="34" charset="0"/>
            </a:endParaRPr>
          </a:p>
        </p:txBody>
      </p:sp>
      <p:sp>
        <p:nvSpPr>
          <p:cNvPr id="25" name="TextBox 24"/>
          <p:cNvSpPr txBox="1"/>
          <p:nvPr/>
        </p:nvSpPr>
        <p:spPr>
          <a:xfrm>
            <a:off x="8211823" y="1941657"/>
            <a:ext cx="3743772" cy="923330"/>
          </a:xfrm>
          <a:prstGeom prst="rect">
            <a:avLst/>
          </a:prstGeom>
          <a:noFill/>
        </p:spPr>
        <p:txBody>
          <a:bodyPr wrap="square" rtlCol="0">
            <a:spAutoFit/>
          </a:bodyPr>
          <a:lstStyle/>
          <a:p>
            <a:pPr algn="r" defTabSz="1219170">
              <a:defRPr/>
            </a:pPr>
            <a:r>
              <a:rPr lang="ru-RU" dirty="0">
                <a:solidFill>
                  <a:srgbClr val="00B050"/>
                </a:solidFill>
                <a:latin typeface="Trebuchet MS" panose="020B0603020202020204" pitchFamily="34" charset="0"/>
              </a:rPr>
              <a:t>Возможность оплаты </a:t>
            </a:r>
            <a:r>
              <a:rPr lang="ru-RU" dirty="0" smtClean="0">
                <a:solidFill>
                  <a:srgbClr val="00B050"/>
                </a:solidFill>
                <a:latin typeface="Trebuchet MS" panose="020B0603020202020204" pitchFamily="34" charset="0"/>
              </a:rPr>
              <a:t>лизинговых </a:t>
            </a:r>
            <a:r>
              <a:rPr lang="ru-RU" dirty="0">
                <a:solidFill>
                  <a:srgbClr val="00B050"/>
                </a:solidFill>
                <a:latin typeface="Trebuchet MS" panose="020B0603020202020204" pitchFamily="34" charset="0"/>
              </a:rPr>
              <a:t>платежей из бюджетов различных уровней</a:t>
            </a:r>
          </a:p>
        </p:txBody>
      </p:sp>
      <p:sp>
        <p:nvSpPr>
          <p:cNvPr id="29" name="Rectangle"/>
          <p:cNvSpPr/>
          <p:nvPr/>
        </p:nvSpPr>
        <p:spPr>
          <a:xfrm>
            <a:off x="0" y="3429000"/>
            <a:ext cx="4057649" cy="3428999"/>
          </a:xfrm>
          <a:prstGeom prst="rect">
            <a:avLst/>
          </a:prstGeom>
          <a:gradFill flip="none" rotWithShape="1">
            <a:gsLst>
              <a:gs pos="5000">
                <a:srgbClr val="009FE0">
                  <a:lumMod val="92000"/>
                  <a:alpha val="72000"/>
                </a:srgbClr>
              </a:gs>
              <a:gs pos="100000">
                <a:srgbClr val="00BC7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30" name="Rectangle"/>
          <p:cNvSpPr/>
          <p:nvPr/>
        </p:nvSpPr>
        <p:spPr>
          <a:xfrm>
            <a:off x="8160939" y="3438097"/>
            <a:ext cx="4031061" cy="3419903"/>
          </a:xfrm>
          <a:prstGeom prst="rect">
            <a:avLst/>
          </a:prstGeom>
          <a:gradFill flip="none" rotWithShape="1">
            <a:gsLst>
              <a:gs pos="5000">
                <a:srgbClr val="009FE0">
                  <a:lumMod val="92000"/>
                  <a:alpha val="72000"/>
                </a:srgbClr>
              </a:gs>
              <a:gs pos="100000">
                <a:srgbClr val="00BC7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31" name="TextBox 30"/>
          <p:cNvSpPr txBox="1"/>
          <p:nvPr/>
        </p:nvSpPr>
        <p:spPr>
          <a:xfrm>
            <a:off x="951428" y="3633005"/>
            <a:ext cx="3040145" cy="913199"/>
          </a:xfrm>
          <a:prstGeom prst="rect">
            <a:avLst/>
          </a:prstGeom>
          <a:noFill/>
        </p:spPr>
        <p:txBody>
          <a:bodyPr wrap="square" rtlCol="0">
            <a:spAutoFit/>
          </a:bodyPr>
          <a:lstStyle/>
          <a:p>
            <a:pPr algn="r" defTabSz="1219170">
              <a:defRPr/>
            </a:pPr>
            <a:r>
              <a:rPr lang="ru-RU" sz="2667" b="1" dirty="0" smtClean="0">
                <a:solidFill>
                  <a:prstClr val="white"/>
                </a:solidFill>
                <a:latin typeface="Trebuchet MS" panose="020B0603020202020204" pitchFamily="34" charset="0"/>
              </a:rPr>
              <a:t>ЭКОНОМИЧЕСКИ </a:t>
            </a:r>
          </a:p>
          <a:p>
            <a:pPr algn="r" defTabSz="1219170">
              <a:defRPr/>
            </a:pPr>
            <a:r>
              <a:rPr lang="ru-RU" sz="2667" b="1" dirty="0" smtClean="0">
                <a:solidFill>
                  <a:prstClr val="white"/>
                </a:solidFill>
                <a:latin typeface="Trebuchet MS" panose="020B0603020202020204" pitchFamily="34" charset="0"/>
              </a:rPr>
              <a:t>ВЫГОДНО</a:t>
            </a:r>
            <a:endParaRPr lang="ru-RU" sz="2667" b="1" dirty="0">
              <a:solidFill>
                <a:prstClr val="white"/>
              </a:solidFill>
              <a:latin typeface="Trebuchet MS" panose="020B0603020202020204" pitchFamily="34" charset="0"/>
            </a:endParaRPr>
          </a:p>
        </p:txBody>
      </p:sp>
      <p:sp>
        <p:nvSpPr>
          <p:cNvPr id="32" name="TextBox 31"/>
          <p:cNvSpPr txBox="1"/>
          <p:nvPr/>
        </p:nvSpPr>
        <p:spPr>
          <a:xfrm>
            <a:off x="-110575" y="3428998"/>
            <a:ext cx="1043876" cy="1897892"/>
          </a:xfrm>
          <a:prstGeom prst="rect">
            <a:avLst/>
          </a:prstGeom>
          <a:noFill/>
          <a:effectLst/>
        </p:spPr>
        <p:txBody>
          <a:bodyPr wrap="square" rtlCol="0">
            <a:spAutoFit/>
          </a:bodyPr>
          <a:lstStyle/>
          <a:p>
            <a:pPr algn="ctr" defTabSz="1219170">
              <a:defRPr/>
            </a:pPr>
            <a:r>
              <a:rPr lang="ru-RU" sz="11733" b="1" dirty="0">
                <a:solidFill>
                  <a:prstClr val="white"/>
                </a:solidFill>
                <a:latin typeface="Trebuchet MS" panose="020B0603020202020204" pitchFamily="34" charset="0"/>
              </a:rPr>
              <a:t>4</a:t>
            </a:r>
          </a:p>
        </p:txBody>
      </p:sp>
      <p:sp>
        <p:nvSpPr>
          <p:cNvPr id="33" name="TextBox 32"/>
          <p:cNvSpPr txBox="1"/>
          <p:nvPr/>
        </p:nvSpPr>
        <p:spPr>
          <a:xfrm>
            <a:off x="261942" y="5265504"/>
            <a:ext cx="3652663" cy="646331"/>
          </a:xfrm>
          <a:prstGeom prst="rect">
            <a:avLst/>
          </a:prstGeom>
          <a:noFill/>
        </p:spPr>
        <p:txBody>
          <a:bodyPr wrap="square" rtlCol="0">
            <a:spAutoFit/>
          </a:bodyPr>
          <a:lstStyle/>
          <a:p>
            <a:pPr algn="r" defTabSz="1219170">
              <a:defRPr/>
            </a:pPr>
            <a:r>
              <a:rPr lang="ru-RU" dirty="0">
                <a:solidFill>
                  <a:schemeClr val="bg1"/>
                </a:solidFill>
                <a:latin typeface="Trebuchet MS" panose="020B0603020202020204" pitchFamily="34" charset="0"/>
              </a:rPr>
              <a:t>Среднегодовое удорожание соответствует уровню инфляции</a:t>
            </a:r>
          </a:p>
        </p:txBody>
      </p:sp>
      <p:sp>
        <p:nvSpPr>
          <p:cNvPr id="34" name="TextBox 33"/>
          <p:cNvSpPr txBox="1"/>
          <p:nvPr/>
        </p:nvSpPr>
        <p:spPr>
          <a:xfrm>
            <a:off x="3889946" y="3413924"/>
            <a:ext cx="1043876" cy="1897892"/>
          </a:xfrm>
          <a:prstGeom prst="rect">
            <a:avLst/>
          </a:prstGeom>
          <a:noFill/>
          <a:effectLst/>
        </p:spPr>
        <p:txBody>
          <a:bodyPr wrap="square" rtlCol="0">
            <a:spAutoFit/>
          </a:bodyPr>
          <a:lstStyle/>
          <a:p>
            <a:pPr algn="ctr" defTabSz="1219170">
              <a:defRPr/>
            </a:pPr>
            <a:r>
              <a:rPr lang="ru-RU" sz="11733" b="1" dirty="0">
                <a:solidFill>
                  <a:srgbClr val="00B050"/>
                </a:solidFill>
                <a:latin typeface="Trebuchet MS"/>
              </a:rPr>
              <a:t>5</a:t>
            </a:r>
          </a:p>
        </p:txBody>
      </p:sp>
      <p:sp>
        <p:nvSpPr>
          <p:cNvPr id="35" name="TextBox 34"/>
          <p:cNvSpPr txBox="1"/>
          <p:nvPr/>
        </p:nvSpPr>
        <p:spPr>
          <a:xfrm>
            <a:off x="4815479" y="3633005"/>
            <a:ext cx="3159939" cy="1323632"/>
          </a:xfrm>
          <a:prstGeom prst="rect">
            <a:avLst/>
          </a:prstGeom>
          <a:noFill/>
        </p:spPr>
        <p:txBody>
          <a:bodyPr wrap="square" rtlCol="0">
            <a:spAutoFit/>
          </a:bodyPr>
          <a:lstStyle/>
          <a:p>
            <a:pPr defTabSz="1219170">
              <a:defRPr/>
            </a:pPr>
            <a:r>
              <a:rPr lang="ru-RU" sz="2667" b="1" dirty="0" smtClean="0">
                <a:solidFill>
                  <a:srgbClr val="00B050"/>
                </a:solidFill>
                <a:latin typeface="Trebuchet MS"/>
              </a:rPr>
              <a:t>ОДНА ЗАКУПОЧНАЯ </a:t>
            </a:r>
          </a:p>
          <a:p>
            <a:pPr defTabSz="1219170">
              <a:defRPr/>
            </a:pPr>
            <a:r>
              <a:rPr lang="ru-RU" sz="2667" b="1" dirty="0" smtClean="0">
                <a:solidFill>
                  <a:srgbClr val="00B050"/>
                </a:solidFill>
                <a:latin typeface="Trebuchet MS"/>
              </a:rPr>
              <a:t>ПРОЦЕДУРА</a:t>
            </a:r>
            <a:endParaRPr lang="ru-RU" sz="2667" b="1" dirty="0">
              <a:solidFill>
                <a:srgbClr val="00B050"/>
              </a:solidFill>
              <a:latin typeface="Trebuchet MS"/>
            </a:endParaRPr>
          </a:p>
        </p:txBody>
      </p:sp>
      <p:sp>
        <p:nvSpPr>
          <p:cNvPr id="36" name="TextBox 35"/>
          <p:cNvSpPr txBox="1"/>
          <p:nvPr/>
        </p:nvSpPr>
        <p:spPr>
          <a:xfrm>
            <a:off x="4255129" y="5265504"/>
            <a:ext cx="3720289" cy="923330"/>
          </a:xfrm>
          <a:prstGeom prst="rect">
            <a:avLst/>
          </a:prstGeom>
          <a:noFill/>
        </p:spPr>
        <p:txBody>
          <a:bodyPr wrap="square" rtlCol="0">
            <a:spAutoFit/>
          </a:bodyPr>
          <a:lstStyle/>
          <a:p>
            <a:pPr defTabSz="1219170">
              <a:defRPr/>
            </a:pPr>
            <a:r>
              <a:rPr lang="ru-RU" dirty="0">
                <a:solidFill>
                  <a:srgbClr val="00B050"/>
                </a:solidFill>
                <a:latin typeface="Trebuchet MS" panose="020B0603020202020204" pitchFamily="34" charset="0"/>
              </a:rPr>
              <a:t>При прямой закупке – несколько:</a:t>
            </a:r>
          </a:p>
          <a:p>
            <a:pPr marL="228594" indent="-228594" defTabSz="1219170">
              <a:buFont typeface="Arial" panose="020B0604020202020204" pitchFamily="34" charset="0"/>
              <a:buChar char="•"/>
              <a:defRPr/>
            </a:pPr>
            <a:r>
              <a:rPr lang="ru-RU" dirty="0">
                <a:solidFill>
                  <a:srgbClr val="00B050"/>
                </a:solidFill>
                <a:latin typeface="Trebuchet MS" panose="020B0603020202020204" pitchFamily="34" charset="0"/>
              </a:rPr>
              <a:t>н</a:t>
            </a:r>
            <a:r>
              <a:rPr lang="ru-RU" dirty="0" smtClean="0">
                <a:solidFill>
                  <a:srgbClr val="00B050"/>
                </a:solidFill>
                <a:latin typeface="Trebuchet MS" panose="020B0603020202020204" pitchFamily="34" charset="0"/>
              </a:rPr>
              <a:t>а </a:t>
            </a:r>
            <a:r>
              <a:rPr lang="ru-RU" dirty="0">
                <a:solidFill>
                  <a:srgbClr val="00B050"/>
                </a:solidFill>
                <a:latin typeface="Trebuchet MS" panose="020B0603020202020204" pitchFamily="34" charset="0"/>
              </a:rPr>
              <a:t>выбор поставщика</a:t>
            </a:r>
          </a:p>
          <a:p>
            <a:pPr marL="228594" indent="-228594" defTabSz="1219170">
              <a:buFont typeface="Arial" panose="020B0604020202020204" pitchFamily="34" charset="0"/>
              <a:buChar char="•"/>
              <a:defRPr/>
            </a:pPr>
            <a:r>
              <a:rPr lang="ru-RU" dirty="0">
                <a:solidFill>
                  <a:srgbClr val="00B050"/>
                </a:solidFill>
                <a:latin typeface="Trebuchet MS" panose="020B0603020202020204" pitchFamily="34" charset="0"/>
              </a:rPr>
              <a:t>н</a:t>
            </a:r>
            <a:r>
              <a:rPr lang="ru-RU" dirty="0" smtClean="0">
                <a:solidFill>
                  <a:srgbClr val="00B050"/>
                </a:solidFill>
                <a:latin typeface="Trebuchet MS" panose="020B0603020202020204" pitchFamily="34" charset="0"/>
              </a:rPr>
              <a:t>а </a:t>
            </a:r>
            <a:r>
              <a:rPr lang="ru-RU" dirty="0">
                <a:solidFill>
                  <a:srgbClr val="00B050"/>
                </a:solidFill>
                <a:latin typeface="Trebuchet MS" panose="020B0603020202020204" pitchFamily="34" charset="0"/>
              </a:rPr>
              <a:t>страхование </a:t>
            </a:r>
          </a:p>
        </p:txBody>
      </p:sp>
      <p:sp>
        <p:nvSpPr>
          <p:cNvPr id="37" name="TextBox 36"/>
          <p:cNvSpPr txBox="1"/>
          <p:nvPr/>
        </p:nvSpPr>
        <p:spPr>
          <a:xfrm>
            <a:off x="8100172" y="3413924"/>
            <a:ext cx="1043876" cy="1897892"/>
          </a:xfrm>
          <a:prstGeom prst="rect">
            <a:avLst/>
          </a:prstGeom>
          <a:noFill/>
          <a:effectLst/>
        </p:spPr>
        <p:txBody>
          <a:bodyPr wrap="square" rtlCol="0">
            <a:spAutoFit/>
          </a:bodyPr>
          <a:lstStyle/>
          <a:p>
            <a:pPr algn="ctr" defTabSz="1219170">
              <a:defRPr/>
            </a:pPr>
            <a:r>
              <a:rPr lang="ru-RU" sz="11733" b="1" dirty="0">
                <a:solidFill>
                  <a:prstClr val="white"/>
                </a:solidFill>
                <a:latin typeface="Trebuchet MS" panose="020B0603020202020204" pitchFamily="34" charset="0"/>
              </a:rPr>
              <a:t>6</a:t>
            </a:r>
          </a:p>
        </p:txBody>
      </p:sp>
      <p:sp>
        <p:nvSpPr>
          <p:cNvPr id="38" name="TextBox 37"/>
          <p:cNvSpPr txBox="1"/>
          <p:nvPr/>
        </p:nvSpPr>
        <p:spPr>
          <a:xfrm>
            <a:off x="8248077" y="3633005"/>
            <a:ext cx="3671264" cy="1323632"/>
          </a:xfrm>
          <a:prstGeom prst="rect">
            <a:avLst/>
          </a:prstGeom>
          <a:noFill/>
        </p:spPr>
        <p:txBody>
          <a:bodyPr wrap="square" rtlCol="0">
            <a:spAutoFit/>
          </a:bodyPr>
          <a:lstStyle/>
          <a:p>
            <a:pPr algn="r" defTabSz="1219170">
              <a:defRPr/>
            </a:pPr>
            <a:r>
              <a:rPr lang="ru-RU" sz="2667" b="1" dirty="0" smtClean="0">
                <a:solidFill>
                  <a:prstClr val="white"/>
                </a:solidFill>
                <a:latin typeface="Trebuchet MS" panose="020B0603020202020204" pitchFamily="34" charset="0"/>
              </a:rPr>
              <a:t>НЕ УВЕЛИЧИВАЕТ </a:t>
            </a:r>
          </a:p>
          <a:p>
            <a:pPr algn="r" defTabSz="1219170">
              <a:defRPr/>
            </a:pPr>
            <a:r>
              <a:rPr lang="ru-RU" sz="2667" b="1" dirty="0" smtClean="0">
                <a:solidFill>
                  <a:prstClr val="white"/>
                </a:solidFill>
                <a:latin typeface="Trebuchet MS" panose="020B0603020202020204" pitchFamily="34" charset="0"/>
              </a:rPr>
              <a:t>УРОВЕНЬ ГОС. ДОЛГА</a:t>
            </a:r>
            <a:endParaRPr lang="ru-RU" sz="2667" b="1" dirty="0">
              <a:solidFill>
                <a:prstClr val="white"/>
              </a:solidFill>
              <a:latin typeface="Trebuchet MS" panose="020B0603020202020204" pitchFamily="34" charset="0"/>
            </a:endParaRPr>
          </a:p>
        </p:txBody>
      </p:sp>
      <p:sp>
        <p:nvSpPr>
          <p:cNvPr id="39" name="TextBox 38"/>
          <p:cNvSpPr txBox="1"/>
          <p:nvPr/>
        </p:nvSpPr>
        <p:spPr>
          <a:xfrm>
            <a:off x="8011673" y="5265504"/>
            <a:ext cx="3943922" cy="923330"/>
          </a:xfrm>
          <a:prstGeom prst="rect">
            <a:avLst/>
          </a:prstGeom>
          <a:noFill/>
        </p:spPr>
        <p:txBody>
          <a:bodyPr wrap="square" rtlCol="0">
            <a:spAutoFit/>
          </a:bodyPr>
          <a:lstStyle/>
          <a:p>
            <a:pPr algn="r" defTabSz="1219170">
              <a:defRPr/>
            </a:pPr>
            <a:r>
              <a:rPr lang="ru-RU" dirty="0">
                <a:solidFill>
                  <a:schemeClr val="bg1"/>
                </a:solidFill>
                <a:latin typeface="Trebuchet MS" panose="020B0603020202020204" pitchFamily="34" charset="0"/>
              </a:rPr>
              <a:t>Обязательства по контракту лизинга </a:t>
            </a:r>
            <a:br>
              <a:rPr lang="ru-RU" dirty="0">
                <a:solidFill>
                  <a:schemeClr val="bg1"/>
                </a:solidFill>
                <a:latin typeface="Trebuchet MS" panose="020B0603020202020204" pitchFamily="34" charset="0"/>
              </a:rPr>
            </a:br>
            <a:r>
              <a:rPr lang="ru-RU" dirty="0">
                <a:solidFill>
                  <a:schemeClr val="bg1"/>
                </a:solidFill>
                <a:latin typeface="Trebuchet MS" panose="020B0603020202020204" pitchFamily="34" charset="0"/>
              </a:rPr>
              <a:t>не отражаются в долговой книге</a:t>
            </a:r>
          </a:p>
        </p:txBody>
      </p:sp>
      <p:pic>
        <p:nvPicPr>
          <p:cNvPr id="27" name="Рисунок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9791" y="0"/>
            <a:ext cx="2095500" cy="571500"/>
          </a:xfrm>
          <a:prstGeom prst="rect">
            <a:avLst/>
          </a:prstGeom>
        </p:spPr>
      </p:pic>
    </p:spTree>
    <p:extLst>
      <p:ext uri="{BB962C8B-B14F-4D97-AF65-F5344CB8AC3E}">
        <p14:creationId xmlns:p14="http://schemas.microsoft.com/office/powerpoint/2010/main" val="39917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rotWithShape="1">
          <a:blip r:embed="rId3" cstate="print">
            <a:extLst>
              <a:ext uri="{28A0092B-C50C-407E-A947-70E740481C1C}">
                <a14:useLocalDpi xmlns:a14="http://schemas.microsoft.com/office/drawing/2010/main" val="0"/>
              </a:ext>
            </a:extLst>
          </a:blip>
          <a:srcRect l="224" t="24284" r="37784"/>
          <a:stretch/>
        </p:blipFill>
        <p:spPr>
          <a:xfrm>
            <a:off x="-8727" y="-12817"/>
            <a:ext cx="12200728" cy="6870817"/>
          </a:xfrm>
          <a:prstGeom prst="rect">
            <a:avLst/>
          </a:prstGeom>
        </p:spPr>
      </p:pic>
      <p:sp>
        <p:nvSpPr>
          <p:cNvPr id="20" name="Прямоугольник 19"/>
          <p:cNvSpPr/>
          <p:nvPr/>
        </p:nvSpPr>
        <p:spPr>
          <a:xfrm>
            <a:off x="0" y="1"/>
            <a:ext cx="4090179" cy="3459408"/>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79" name="Shape"/>
          <p:cNvSpPr/>
          <p:nvPr/>
        </p:nvSpPr>
        <p:spPr>
          <a:xfrm>
            <a:off x="4081453" y="-12817"/>
            <a:ext cx="4064003" cy="34722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871" y="21600"/>
                </a:lnTo>
                <a:lnTo>
                  <a:pt x="14871" y="18452"/>
                </a:lnTo>
                <a:lnTo>
                  <a:pt x="18680" y="18452"/>
                </a:lnTo>
                <a:lnTo>
                  <a:pt x="18680" y="7360"/>
                </a:lnTo>
                <a:cubicBezTo>
                  <a:pt x="18519" y="7615"/>
                  <a:pt x="18268" y="7880"/>
                  <a:pt x="17929" y="8154"/>
                </a:cubicBezTo>
                <a:cubicBezTo>
                  <a:pt x="17589" y="8429"/>
                  <a:pt x="17214" y="8683"/>
                  <a:pt x="16802" y="8916"/>
                </a:cubicBezTo>
                <a:cubicBezTo>
                  <a:pt x="16391" y="9150"/>
                  <a:pt x="15962" y="9346"/>
                  <a:pt x="15514" y="9505"/>
                </a:cubicBezTo>
                <a:cubicBezTo>
                  <a:pt x="15068" y="9664"/>
                  <a:pt x="14674" y="9744"/>
                  <a:pt x="14334" y="9744"/>
                </a:cubicBezTo>
                <a:lnTo>
                  <a:pt x="14334" y="6470"/>
                </a:lnTo>
                <a:cubicBezTo>
                  <a:pt x="14691" y="6470"/>
                  <a:pt x="15107" y="6342"/>
                  <a:pt x="15582" y="6088"/>
                </a:cubicBezTo>
                <a:cubicBezTo>
                  <a:pt x="16056" y="5833"/>
                  <a:pt x="16511" y="5536"/>
                  <a:pt x="16950" y="5198"/>
                </a:cubicBezTo>
                <a:cubicBezTo>
                  <a:pt x="17387" y="4859"/>
                  <a:pt x="17771" y="4520"/>
                  <a:pt x="18103" y="4180"/>
                </a:cubicBezTo>
                <a:cubicBezTo>
                  <a:pt x="18433" y="3841"/>
                  <a:pt x="18626" y="3597"/>
                  <a:pt x="18680" y="3449"/>
                </a:cubicBezTo>
                <a:lnTo>
                  <a:pt x="21600" y="3449"/>
                </a:lnTo>
                <a:lnTo>
                  <a:pt x="21600" y="0"/>
                </a:lnTo>
                <a:lnTo>
                  <a:pt x="0" y="0"/>
                </a:lnTo>
                <a:close/>
              </a:path>
            </a:pathLst>
          </a:custGeom>
          <a:gradFill>
            <a:gsLst>
              <a:gs pos="0">
                <a:srgbClr val="FFFFFF"/>
              </a:gs>
              <a:gs pos="100000">
                <a:srgbClr val="FFFFFF">
                  <a:alpha val="50000"/>
                </a:srgbClr>
              </a:gs>
            </a:gsLst>
          </a:gradFill>
          <a:ln w="12700">
            <a:miter lim="400000"/>
          </a:ln>
        </p:spPr>
        <p:txBody>
          <a:bodyPr lIns="0" tIns="0" rIns="0" bIns="0" anchor="ctr"/>
          <a:lstStyle/>
          <a:p>
            <a:pPr algn="ctr"/>
            <a:endParaRPr sz="1600">
              <a:solidFill>
                <a:srgbClr val="FFFFFF"/>
              </a:solidFill>
              <a:latin typeface="Helvetica Neue Medium"/>
              <a:ea typeface="Helvetica Neue Medium"/>
              <a:cs typeface="Helvetica Neue Medium"/>
            </a:endParaRPr>
          </a:p>
        </p:txBody>
      </p:sp>
      <p:sp>
        <p:nvSpPr>
          <p:cNvPr id="1380" name="Shape"/>
          <p:cNvSpPr/>
          <p:nvPr/>
        </p:nvSpPr>
        <p:spPr>
          <a:xfrm>
            <a:off x="-8727" y="3459409"/>
            <a:ext cx="4098906" cy="33985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970"/>
                </a:lnTo>
                <a:cubicBezTo>
                  <a:pt x="21508" y="21009"/>
                  <a:pt x="21420" y="21052"/>
                  <a:pt x="21325" y="21088"/>
                </a:cubicBezTo>
                <a:cubicBezTo>
                  <a:pt x="20553" y="21375"/>
                  <a:pt x="19689" y="21520"/>
                  <a:pt x="18733" y="21520"/>
                </a:cubicBezTo>
                <a:cubicBezTo>
                  <a:pt x="17459" y="21520"/>
                  <a:pt x="16336" y="21256"/>
                  <a:pt x="15364" y="20730"/>
                </a:cubicBezTo>
                <a:cubicBezTo>
                  <a:pt x="14392" y="20204"/>
                  <a:pt x="13612" y="19443"/>
                  <a:pt x="13024" y="18450"/>
                </a:cubicBezTo>
                <a:lnTo>
                  <a:pt x="14710" y="16185"/>
                </a:lnTo>
                <a:cubicBezTo>
                  <a:pt x="15112" y="16920"/>
                  <a:pt x="15632" y="17496"/>
                  <a:pt x="16270" y="17914"/>
                </a:cubicBezTo>
                <a:cubicBezTo>
                  <a:pt x="16906" y="18331"/>
                  <a:pt x="17712" y="18539"/>
                  <a:pt x="18684" y="18539"/>
                </a:cubicBezTo>
                <a:cubicBezTo>
                  <a:pt x="19790" y="18539"/>
                  <a:pt x="20641" y="18261"/>
                  <a:pt x="21235" y="17705"/>
                </a:cubicBezTo>
                <a:cubicBezTo>
                  <a:pt x="21373" y="17576"/>
                  <a:pt x="21494" y="17430"/>
                  <a:pt x="21600" y="17271"/>
                </a:cubicBezTo>
                <a:lnTo>
                  <a:pt x="21600" y="13092"/>
                </a:lnTo>
                <a:cubicBezTo>
                  <a:pt x="21466" y="12873"/>
                  <a:pt x="21309" y="12670"/>
                  <a:pt x="21123" y="12489"/>
                </a:cubicBezTo>
                <a:cubicBezTo>
                  <a:pt x="20452" y="11832"/>
                  <a:pt x="19463" y="11505"/>
                  <a:pt x="18155" y="11505"/>
                </a:cubicBezTo>
                <a:lnTo>
                  <a:pt x="17476" y="11505"/>
                </a:lnTo>
                <a:lnTo>
                  <a:pt x="17476" y="8942"/>
                </a:lnTo>
                <a:lnTo>
                  <a:pt x="18231" y="8942"/>
                </a:lnTo>
                <a:cubicBezTo>
                  <a:pt x="19354" y="8942"/>
                  <a:pt x="20217" y="8629"/>
                  <a:pt x="20821" y="8002"/>
                </a:cubicBezTo>
                <a:cubicBezTo>
                  <a:pt x="21199" y="7610"/>
                  <a:pt x="21459" y="7153"/>
                  <a:pt x="21600" y="6632"/>
                </a:cubicBezTo>
                <a:lnTo>
                  <a:pt x="21600" y="4625"/>
                </a:lnTo>
                <a:cubicBezTo>
                  <a:pt x="21472" y="4168"/>
                  <a:pt x="21246" y="3804"/>
                  <a:pt x="20921" y="3532"/>
                </a:cubicBezTo>
                <a:cubicBezTo>
                  <a:pt x="20385" y="3085"/>
                  <a:pt x="19689" y="2861"/>
                  <a:pt x="18834" y="2861"/>
                </a:cubicBezTo>
                <a:cubicBezTo>
                  <a:pt x="17979" y="2861"/>
                  <a:pt x="17225" y="3081"/>
                  <a:pt x="16571" y="3518"/>
                </a:cubicBezTo>
                <a:cubicBezTo>
                  <a:pt x="15917" y="3954"/>
                  <a:pt x="15397" y="4580"/>
                  <a:pt x="15011" y="5395"/>
                </a:cubicBezTo>
                <a:lnTo>
                  <a:pt x="13276" y="3160"/>
                </a:lnTo>
                <a:cubicBezTo>
                  <a:pt x="13511" y="2683"/>
                  <a:pt x="13830" y="2251"/>
                  <a:pt x="14232" y="1864"/>
                </a:cubicBezTo>
                <a:cubicBezTo>
                  <a:pt x="14634" y="1476"/>
                  <a:pt x="15091" y="1137"/>
                  <a:pt x="15602" y="849"/>
                </a:cubicBezTo>
                <a:cubicBezTo>
                  <a:pt x="16113" y="561"/>
                  <a:pt x="16668" y="342"/>
                  <a:pt x="17262" y="194"/>
                </a:cubicBezTo>
                <a:cubicBezTo>
                  <a:pt x="17652" y="96"/>
                  <a:pt x="18052" y="34"/>
                  <a:pt x="18459" y="0"/>
                </a:cubicBezTo>
                <a:lnTo>
                  <a:pt x="0" y="0"/>
                </a:lnTo>
                <a:close/>
              </a:path>
            </a:pathLst>
          </a:custGeom>
          <a:gradFill>
            <a:gsLst>
              <a:gs pos="0">
                <a:srgbClr val="FFFFFF"/>
              </a:gs>
              <a:gs pos="100000">
                <a:srgbClr val="FFFFFF">
                  <a:alpha val="50000"/>
                </a:srgbClr>
              </a:gs>
            </a:gsLst>
          </a:gradFill>
          <a:ln w="12700">
            <a:miter lim="400000"/>
          </a:ln>
        </p:spPr>
        <p:txBody>
          <a:bodyPr lIns="0" tIns="0" rIns="0" bIns="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1381" name="Shape"/>
          <p:cNvSpPr/>
          <p:nvPr/>
        </p:nvSpPr>
        <p:spPr>
          <a:xfrm>
            <a:off x="4090182" y="3459408"/>
            <a:ext cx="4037817" cy="33985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1550"/>
                </a:lnTo>
                <a:cubicBezTo>
                  <a:pt x="21435" y="21550"/>
                  <a:pt x="18816" y="21550"/>
                  <a:pt x="18816" y="21550"/>
                </a:cubicBezTo>
                <a:lnTo>
                  <a:pt x="18816" y="16631"/>
                </a:lnTo>
                <a:lnTo>
                  <a:pt x="10800" y="16631"/>
                </a:lnTo>
                <a:lnTo>
                  <a:pt x="10800" y="13598"/>
                </a:lnTo>
                <a:lnTo>
                  <a:pt x="19697" y="0"/>
                </a:lnTo>
                <a:lnTo>
                  <a:pt x="0" y="0"/>
                </a:lnTo>
                <a:close/>
                <a:moveTo>
                  <a:pt x="19129" y="5150"/>
                </a:moveTo>
                <a:cubicBezTo>
                  <a:pt x="19129" y="5150"/>
                  <a:pt x="13724" y="13535"/>
                  <a:pt x="13724" y="13535"/>
                </a:cubicBezTo>
                <a:lnTo>
                  <a:pt x="19129" y="13535"/>
                </a:lnTo>
                <a:lnTo>
                  <a:pt x="19129" y="5150"/>
                </a:lnTo>
                <a:close/>
              </a:path>
            </a:pathLst>
          </a:custGeom>
          <a:gradFill flip="none" rotWithShape="1">
            <a:gsLst>
              <a:gs pos="5000">
                <a:srgbClr val="009FE0">
                  <a:lumMod val="92000"/>
                  <a:alpha val="72000"/>
                </a:srgbClr>
              </a:gs>
              <a:gs pos="100000">
                <a:srgbClr val="00BC7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1382" name="Shape"/>
          <p:cNvSpPr/>
          <p:nvPr/>
        </p:nvSpPr>
        <p:spPr>
          <a:xfrm>
            <a:off x="8136728" y="3459408"/>
            <a:ext cx="4064000" cy="33985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035" y="21600"/>
                </a:lnTo>
                <a:cubicBezTo>
                  <a:pt x="14781" y="21477"/>
                  <a:pt x="14534" y="21338"/>
                  <a:pt x="14295" y="21178"/>
                </a:cubicBezTo>
                <a:cubicBezTo>
                  <a:pt x="13273" y="20492"/>
                  <a:pt x="12493" y="19564"/>
                  <a:pt x="11957" y="18391"/>
                </a:cubicBezTo>
                <a:lnTo>
                  <a:pt x="13617" y="16514"/>
                </a:lnTo>
                <a:cubicBezTo>
                  <a:pt x="14086" y="17348"/>
                  <a:pt x="14689" y="18023"/>
                  <a:pt x="15427" y="18540"/>
                </a:cubicBezTo>
                <a:cubicBezTo>
                  <a:pt x="16165" y="19057"/>
                  <a:pt x="16952" y="19315"/>
                  <a:pt x="17790" y="19315"/>
                </a:cubicBezTo>
                <a:cubicBezTo>
                  <a:pt x="18830" y="19315"/>
                  <a:pt x="19686" y="18938"/>
                  <a:pt x="20357" y="18182"/>
                </a:cubicBezTo>
                <a:cubicBezTo>
                  <a:pt x="21027" y="17428"/>
                  <a:pt x="21363" y="16424"/>
                  <a:pt x="21363" y="15172"/>
                </a:cubicBezTo>
                <a:cubicBezTo>
                  <a:pt x="21363" y="14576"/>
                  <a:pt x="21274" y="14035"/>
                  <a:pt x="21098" y="13548"/>
                </a:cubicBezTo>
                <a:cubicBezTo>
                  <a:pt x="20922" y="13061"/>
                  <a:pt x="20684" y="12643"/>
                  <a:pt x="20382" y="12295"/>
                </a:cubicBezTo>
                <a:cubicBezTo>
                  <a:pt x="20080" y="11948"/>
                  <a:pt x="19724" y="11674"/>
                  <a:pt x="19312" y="11475"/>
                </a:cubicBezTo>
                <a:cubicBezTo>
                  <a:pt x="18902" y="11277"/>
                  <a:pt x="18454" y="11179"/>
                  <a:pt x="17968" y="11179"/>
                </a:cubicBezTo>
                <a:cubicBezTo>
                  <a:pt x="17330" y="11179"/>
                  <a:pt x="16735" y="11343"/>
                  <a:pt x="16182" y="11670"/>
                </a:cubicBezTo>
                <a:cubicBezTo>
                  <a:pt x="15628" y="11999"/>
                  <a:pt x="15177" y="12479"/>
                  <a:pt x="14825" y="13115"/>
                </a:cubicBezTo>
                <a:lnTo>
                  <a:pt x="12385" y="13115"/>
                </a:lnTo>
                <a:cubicBezTo>
                  <a:pt x="12402" y="13036"/>
                  <a:pt x="12439" y="12798"/>
                  <a:pt x="12497" y="12400"/>
                </a:cubicBezTo>
                <a:cubicBezTo>
                  <a:pt x="12555" y="12003"/>
                  <a:pt x="12635" y="11505"/>
                  <a:pt x="12736" y="10910"/>
                </a:cubicBezTo>
                <a:cubicBezTo>
                  <a:pt x="12837" y="10313"/>
                  <a:pt x="12946" y="9647"/>
                  <a:pt x="13063" y="8912"/>
                </a:cubicBezTo>
                <a:cubicBezTo>
                  <a:pt x="13181" y="8178"/>
                  <a:pt x="13307" y="7433"/>
                  <a:pt x="13441" y="6678"/>
                </a:cubicBezTo>
                <a:cubicBezTo>
                  <a:pt x="13743" y="4909"/>
                  <a:pt x="14069" y="2933"/>
                  <a:pt x="14421" y="746"/>
                </a:cubicBezTo>
                <a:lnTo>
                  <a:pt x="21600" y="746"/>
                </a:lnTo>
                <a:lnTo>
                  <a:pt x="21600" y="0"/>
                </a:lnTo>
                <a:lnTo>
                  <a:pt x="0" y="0"/>
                </a:lnTo>
                <a:close/>
                <a:moveTo>
                  <a:pt x="16433" y="3756"/>
                </a:moveTo>
                <a:lnTo>
                  <a:pt x="15528" y="9539"/>
                </a:lnTo>
                <a:cubicBezTo>
                  <a:pt x="15813" y="9162"/>
                  <a:pt x="16195" y="8863"/>
                  <a:pt x="16672" y="8645"/>
                </a:cubicBezTo>
                <a:cubicBezTo>
                  <a:pt x="17150" y="8427"/>
                  <a:pt x="17707" y="8316"/>
                  <a:pt x="18344" y="8316"/>
                </a:cubicBezTo>
                <a:cubicBezTo>
                  <a:pt x="19182" y="8316"/>
                  <a:pt x="19959" y="8485"/>
                  <a:pt x="20671" y="8822"/>
                </a:cubicBezTo>
                <a:cubicBezTo>
                  <a:pt x="21001" y="8979"/>
                  <a:pt x="21309" y="9168"/>
                  <a:pt x="21600" y="9380"/>
                </a:cubicBezTo>
                <a:lnTo>
                  <a:pt x="21600" y="3756"/>
                </a:lnTo>
                <a:lnTo>
                  <a:pt x="16433" y="3756"/>
                </a:lnTo>
                <a:close/>
                <a:moveTo>
                  <a:pt x="21600" y="20935"/>
                </a:moveTo>
                <a:cubicBezTo>
                  <a:pt x="21263" y="21194"/>
                  <a:pt x="20898" y="21415"/>
                  <a:pt x="20507" y="21600"/>
                </a:cubicBezTo>
                <a:lnTo>
                  <a:pt x="21600" y="21600"/>
                </a:lnTo>
                <a:lnTo>
                  <a:pt x="21600" y="20935"/>
                </a:lnTo>
                <a:close/>
              </a:path>
            </a:pathLst>
          </a:custGeom>
          <a:gradFill>
            <a:gsLst>
              <a:gs pos="0">
                <a:srgbClr val="FFFFFF"/>
              </a:gs>
              <a:gs pos="100000">
                <a:srgbClr val="FFFFFF">
                  <a:alpha val="50000"/>
                </a:srgbClr>
              </a:gs>
            </a:gsLst>
          </a:gradFill>
          <a:ln w="12700">
            <a:miter lim="400000"/>
          </a:ln>
        </p:spPr>
        <p:txBody>
          <a:bodyPr lIns="0" tIns="0" rIns="0" bIns="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1383" name="Rounded Rectangle"/>
          <p:cNvSpPr/>
          <p:nvPr/>
        </p:nvSpPr>
        <p:spPr>
          <a:xfrm>
            <a:off x="3901124" y="1097374"/>
            <a:ext cx="317501" cy="1270001"/>
          </a:xfrm>
          <a:prstGeom prst="roundRect">
            <a:avLst>
              <a:gd name="adj" fmla="val 50000"/>
            </a:avLst>
          </a:prstGeom>
          <a:gradFill flip="none" rotWithShape="1">
            <a:gsLst>
              <a:gs pos="5000">
                <a:srgbClr val="009FE0">
                  <a:lumMod val="92000"/>
                </a:srgbClr>
              </a:gs>
              <a:gs pos="99000">
                <a:srgbClr val="00BC7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1385" name="Shape"/>
          <p:cNvSpPr/>
          <p:nvPr/>
        </p:nvSpPr>
        <p:spPr>
          <a:xfrm>
            <a:off x="8136726" y="-12817"/>
            <a:ext cx="4055273" cy="34722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47" y="21600"/>
                </a:lnTo>
                <a:cubicBezTo>
                  <a:pt x="11549" y="20576"/>
                  <a:pt x="11618" y="19623"/>
                  <a:pt x="11757" y="18742"/>
                </a:cubicBezTo>
                <a:cubicBezTo>
                  <a:pt x="11897" y="17845"/>
                  <a:pt x="12148" y="17004"/>
                  <a:pt x="12509" y="16220"/>
                </a:cubicBezTo>
                <a:cubicBezTo>
                  <a:pt x="12869" y="15435"/>
                  <a:pt x="13362" y="14688"/>
                  <a:pt x="13984" y="13978"/>
                </a:cubicBezTo>
                <a:cubicBezTo>
                  <a:pt x="14605" y="13268"/>
                  <a:pt x="15406" y="12573"/>
                  <a:pt x="16391" y="11904"/>
                </a:cubicBezTo>
                <a:cubicBezTo>
                  <a:pt x="17091" y="11428"/>
                  <a:pt x="17755" y="10994"/>
                  <a:pt x="18377" y="10595"/>
                </a:cubicBezTo>
                <a:cubicBezTo>
                  <a:pt x="18998" y="10197"/>
                  <a:pt x="19545" y="9803"/>
                  <a:pt x="20017" y="9416"/>
                </a:cubicBezTo>
                <a:cubicBezTo>
                  <a:pt x="20488" y="9030"/>
                  <a:pt x="20864" y="8620"/>
                  <a:pt x="21145" y="8184"/>
                </a:cubicBezTo>
                <a:cubicBezTo>
                  <a:pt x="21426" y="7749"/>
                  <a:pt x="21566" y="7243"/>
                  <a:pt x="21566" y="6670"/>
                </a:cubicBezTo>
                <a:cubicBezTo>
                  <a:pt x="21566" y="5873"/>
                  <a:pt x="21291" y="5157"/>
                  <a:pt x="20739" y="4521"/>
                </a:cubicBezTo>
                <a:cubicBezTo>
                  <a:pt x="20187" y="3885"/>
                  <a:pt x="19389" y="3568"/>
                  <a:pt x="18346" y="3568"/>
                </a:cubicBezTo>
                <a:cubicBezTo>
                  <a:pt x="17805" y="3568"/>
                  <a:pt x="17308" y="3663"/>
                  <a:pt x="16857" y="3849"/>
                </a:cubicBezTo>
                <a:cubicBezTo>
                  <a:pt x="16406" y="4035"/>
                  <a:pt x="15994" y="4271"/>
                  <a:pt x="15623" y="4558"/>
                </a:cubicBezTo>
                <a:cubicBezTo>
                  <a:pt x="15252" y="4844"/>
                  <a:pt x="14926" y="5162"/>
                  <a:pt x="14645" y="5511"/>
                </a:cubicBezTo>
                <a:cubicBezTo>
                  <a:pt x="14364" y="5860"/>
                  <a:pt x="14114" y="6197"/>
                  <a:pt x="13893" y="6521"/>
                </a:cubicBezTo>
                <a:lnTo>
                  <a:pt x="11787" y="3492"/>
                </a:lnTo>
                <a:cubicBezTo>
                  <a:pt x="11987" y="3219"/>
                  <a:pt x="12303" y="2877"/>
                  <a:pt x="12735" y="2465"/>
                </a:cubicBezTo>
                <a:cubicBezTo>
                  <a:pt x="13166" y="2054"/>
                  <a:pt x="13687" y="1662"/>
                  <a:pt x="14299" y="1288"/>
                </a:cubicBezTo>
                <a:cubicBezTo>
                  <a:pt x="14911" y="914"/>
                  <a:pt x="15609" y="595"/>
                  <a:pt x="16391" y="334"/>
                </a:cubicBezTo>
                <a:cubicBezTo>
                  <a:pt x="16887" y="168"/>
                  <a:pt x="17414" y="61"/>
                  <a:pt x="17966" y="0"/>
                </a:cubicBezTo>
                <a:lnTo>
                  <a:pt x="0" y="0"/>
                </a:lnTo>
                <a:close/>
                <a:moveTo>
                  <a:pt x="21600" y="12269"/>
                </a:moveTo>
                <a:cubicBezTo>
                  <a:pt x="21442" y="12380"/>
                  <a:pt x="21286" y="12488"/>
                  <a:pt x="21134" y="12589"/>
                </a:cubicBezTo>
                <a:cubicBezTo>
                  <a:pt x="20983" y="12691"/>
                  <a:pt x="20836" y="12787"/>
                  <a:pt x="20694" y="12875"/>
                </a:cubicBezTo>
                <a:cubicBezTo>
                  <a:pt x="20273" y="13124"/>
                  <a:pt x="19796" y="13417"/>
                  <a:pt x="19265" y="13752"/>
                </a:cubicBezTo>
                <a:cubicBezTo>
                  <a:pt x="18732" y="14089"/>
                  <a:pt x="18215" y="14476"/>
                  <a:pt x="17715" y="14911"/>
                </a:cubicBezTo>
                <a:cubicBezTo>
                  <a:pt x="17212" y="15348"/>
                  <a:pt x="16762" y="15815"/>
                  <a:pt x="16360" y="16314"/>
                </a:cubicBezTo>
                <a:cubicBezTo>
                  <a:pt x="15959" y="16813"/>
                  <a:pt x="15678" y="17361"/>
                  <a:pt x="15518" y="17959"/>
                </a:cubicBezTo>
                <a:lnTo>
                  <a:pt x="21600" y="17959"/>
                </a:lnTo>
                <a:lnTo>
                  <a:pt x="21600" y="12269"/>
                </a:lnTo>
                <a:close/>
              </a:path>
            </a:pathLst>
          </a:custGeom>
          <a:gradFill flip="none" rotWithShape="1">
            <a:gsLst>
              <a:gs pos="5000">
                <a:srgbClr val="009FE0">
                  <a:lumMod val="92000"/>
                  <a:alpha val="72000"/>
                </a:srgbClr>
              </a:gs>
              <a:gs pos="100000">
                <a:srgbClr val="00BC7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1386" name="Lorem ipsum dolor sit elit, consect loreretur adipiscing nisi aute. Lorem ipsum."/>
          <p:cNvSpPr txBox="1"/>
          <p:nvPr/>
        </p:nvSpPr>
        <p:spPr>
          <a:xfrm>
            <a:off x="8378506" y="1169470"/>
            <a:ext cx="3813494" cy="128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defRPr>
                <a:solidFill>
                  <a:srgbClr val="FEFDFF"/>
                </a:solidFill>
              </a:defRPr>
            </a:lvl1pPr>
          </a:lstStyle>
          <a:p>
            <a:r>
              <a:rPr lang="ru-RU" sz="2000" dirty="0" smtClean="0"/>
              <a:t>Сумма финансирования до </a:t>
            </a:r>
          </a:p>
          <a:p>
            <a:r>
              <a:rPr lang="ru-RU" sz="6000" dirty="0" smtClean="0"/>
              <a:t>300 </a:t>
            </a:r>
            <a:r>
              <a:rPr lang="ru-RU" sz="6000" dirty="0" err="1" smtClean="0"/>
              <a:t>млн.р</a:t>
            </a:r>
            <a:r>
              <a:rPr lang="ru-RU" sz="6000" dirty="0" smtClean="0"/>
              <a:t>.</a:t>
            </a:r>
            <a:endParaRPr sz="6000" dirty="0"/>
          </a:p>
        </p:txBody>
      </p:sp>
      <p:sp>
        <p:nvSpPr>
          <p:cNvPr id="1387" name="Lorem ipsum dolor sit elit, consect loreretur adipiscing nisi aute. Lorem ipsum.…"/>
          <p:cNvSpPr txBox="1"/>
          <p:nvPr/>
        </p:nvSpPr>
        <p:spPr>
          <a:xfrm>
            <a:off x="4098908" y="4448762"/>
            <a:ext cx="4029091" cy="1097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r>
              <a:rPr lang="ru-RU" sz="4800" dirty="0" smtClean="0">
                <a:solidFill>
                  <a:srgbClr val="FEFDFF"/>
                </a:solidFill>
              </a:rPr>
              <a:t>Минимальный</a:t>
            </a:r>
          </a:p>
          <a:p>
            <a:r>
              <a:rPr lang="ru-RU" sz="2000" dirty="0" smtClean="0">
                <a:solidFill>
                  <a:schemeClr val="bg1"/>
                </a:solidFill>
              </a:rPr>
              <a:t>пакет документов </a:t>
            </a:r>
          </a:p>
        </p:txBody>
      </p:sp>
      <p:sp>
        <p:nvSpPr>
          <p:cNvPr id="1388" name="Lorem ipsum dolor sit elit, consect loreretur adipiscing nisi aute. Lorem ipsum dolor sit elit, consect loreretur adipiscing.…"/>
          <p:cNvSpPr txBox="1"/>
          <p:nvPr/>
        </p:nvSpPr>
        <p:spPr>
          <a:xfrm>
            <a:off x="5073758" y="1150726"/>
            <a:ext cx="1776542" cy="128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pPr algn="ctr">
              <a:defRPr>
                <a:solidFill>
                  <a:srgbClr val="FEFDFF"/>
                </a:solidFill>
              </a:defRPr>
            </a:pPr>
            <a:r>
              <a:rPr lang="ru-RU" sz="2000" dirty="0" smtClean="0">
                <a:solidFill>
                  <a:srgbClr val="00B050"/>
                </a:solidFill>
              </a:rPr>
              <a:t>Аванс от </a:t>
            </a:r>
          </a:p>
          <a:p>
            <a:pPr algn="ctr">
              <a:defRPr>
                <a:solidFill>
                  <a:srgbClr val="FEFDFF"/>
                </a:solidFill>
              </a:defRPr>
            </a:pPr>
            <a:r>
              <a:rPr lang="ru-RU" sz="6000" dirty="0" smtClean="0">
                <a:solidFill>
                  <a:srgbClr val="00B050"/>
                </a:solidFill>
              </a:rPr>
              <a:t>0%</a:t>
            </a:r>
          </a:p>
        </p:txBody>
      </p:sp>
      <p:sp>
        <p:nvSpPr>
          <p:cNvPr id="1389" name="Lorem ipsum dolor sit elit, consect loreretur adipiscing nisi aute. Lorem ipsum dolor sit elit, consect loreretur adipiscing. Lorem ipsum dolor sit elit, consect loreretur."/>
          <p:cNvSpPr txBox="1"/>
          <p:nvPr/>
        </p:nvSpPr>
        <p:spPr>
          <a:xfrm>
            <a:off x="166302" y="4448762"/>
            <a:ext cx="3923877" cy="128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defRPr>
                <a:solidFill>
                  <a:srgbClr val="FEFDFF"/>
                </a:solidFill>
              </a:defRPr>
            </a:lvl1pPr>
          </a:lstStyle>
          <a:p>
            <a:r>
              <a:rPr lang="ru-RU" sz="2000" dirty="0" smtClean="0">
                <a:solidFill>
                  <a:srgbClr val="00B050"/>
                </a:solidFill>
              </a:rPr>
              <a:t>Срок от 12 до </a:t>
            </a:r>
          </a:p>
          <a:p>
            <a:r>
              <a:rPr lang="ru-RU" sz="6000" dirty="0" smtClean="0">
                <a:solidFill>
                  <a:srgbClr val="00B050"/>
                </a:solidFill>
              </a:rPr>
              <a:t>60 месяцев</a:t>
            </a:r>
            <a:endParaRPr sz="6000" dirty="0">
              <a:solidFill>
                <a:srgbClr val="00B050"/>
              </a:solidFill>
            </a:endParaRPr>
          </a:p>
        </p:txBody>
      </p:sp>
      <p:sp>
        <p:nvSpPr>
          <p:cNvPr id="1390" name="Lorem ipsum dolor sit elit, consect loreretur adipiscing nisi aute. Lorem ipsum dolor sit elit, consect loreretur adipiscing.."/>
          <p:cNvSpPr txBox="1"/>
          <p:nvPr/>
        </p:nvSpPr>
        <p:spPr>
          <a:xfrm>
            <a:off x="8395963" y="4554639"/>
            <a:ext cx="3813494" cy="15901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r>
              <a:rPr lang="ru-RU" sz="2000" dirty="0" smtClean="0">
                <a:solidFill>
                  <a:srgbClr val="00B050"/>
                </a:solidFill>
              </a:rPr>
              <a:t>Экономия по налогу </a:t>
            </a:r>
          </a:p>
          <a:p>
            <a:r>
              <a:rPr lang="ru-RU" sz="2000" dirty="0" smtClean="0">
                <a:solidFill>
                  <a:srgbClr val="00B050"/>
                </a:solidFill>
              </a:rPr>
              <a:t>на прибыль </a:t>
            </a:r>
          </a:p>
          <a:p>
            <a:r>
              <a:rPr lang="ru-RU" sz="6000" dirty="0" smtClean="0">
                <a:solidFill>
                  <a:srgbClr val="00B050"/>
                </a:solidFill>
              </a:rPr>
              <a:t>20%</a:t>
            </a:r>
            <a:endParaRPr sz="6000" dirty="0">
              <a:solidFill>
                <a:srgbClr val="00B050"/>
              </a:solidFill>
            </a:endParaRPr>
          </a:p>
        </p:txBody>
      </p:sp>
      <p:sp>
        <p:nvSpPr>
          <p:cNvPr id="22" name="Lorem ipsum dolor sit elit, consect loreretur adipiscing nisi aute. Lorem ipsum dolor sit elit, consect loreretur adipiscing.…"/>
          <p:cNvSpPr txBox="1"/>
          <p:nvPr/>
        </p:nvSpPr>
        <p:spPr>
          <a:xfrm>
            <a:off x="1771974" y="257619"/>
            <a:ext cx="2129150" cy="235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p>
            <a:pPr algn="ctr">
              <a:defRPr>
                <a:solidFill>
                  <a:srgbClr val="FEFDFF"/>
                </a:solidFill>
              </a:defRPr>
            </a:pPr>
            <a:r>
              <a:rPr lang="ru-RU" sz="1200" dirty="0"/>
              <a:t>Принятие решения: до 4 дней</a:t>
            </a: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9791" y="43317"/>
            <a:ext cx="2239876" cy="558675"/>
          </a:xfrm>
          <a:prstGeom prst="rect">
            <a:avLst/>
          </a:prstGeom>
        </p:spPr>
      </p:pic>
      <p:sp>
        <p:nvSpPr>
          <p:cNvPr id="18" name="Прямоугольник 17"/>
          <p:cNvSpPr/>
          <p:nvPr/>
        </p:nvSpPr>
        <p:spPr>
          <a:xfrm>
            <a:off x="267116" y="878007"/>
            <a:ext cx="3685891" cy="2086725"/>
          </a:xfrm>
          <a:prstGeom prst="rect">
            <a:avLst/>
          </a:prstGeom>
        </p:spPr>
        <p:txBody>
          <a:bodyPr wrap="square">
            <a:spAutoFit/>
          </a:bodyPr>
          <a:lstStyle/>
          <a:p>
            <a:pPr algn="r">
              <a:lnSpc>
                <a:spcPct val="90000"/>
              </a:lnSpc>
              <a:defRPr>
                <a:solidFill>
                  <a:srgbClr val="FEFDFF"/>
                </a:solidFill>
              </a:defRPr>
            </a:pPr>
            <a:r>
              <a:rPr lang="ru-RU" dirty="0">
                <a:solidFill>
                  <a:schemeClr val="bg1"/>
                </a:solidFill>
              </a:rPr>
              <a:t>Легковые </a:t>
            </a:r>
            <a:r>
              <a:rPr lang="ru-RU" dirty="0" smtClean="0">
                <a:solidFill>
                  <a:schemeClr val="bg1"/>
                </a:solidFill>
              </a:rPr>
              <a:t>автомобили (новые и БУ)</a:t>
            </a:r>
            <a:endParaRPr lang="ru-RU" dirty="0">
              <a:solidFill>
                <a:schemeClr val="bg1"/>
              </a:solidFill>
              <a:sym typeface="Montserrat ExtraBold"/>
            </a:endParaRPr>
          </a:p>
          <a:p>
            <a:pPr algn="r">
              <a:lnSpc>
                <a:spcPct val="90000"/>
              </a:lnSpc>
              <a:defRPr>
                <a:solidFill>
                  <a:srgbClr val="FEFDFF"/>
                </a:solidFill>
              </a:defRPr>
            </a:pPr>
            <a:r>
              <a:rPr lang="ru-RU" dirty="0">
                <a:solidFill>
                  <a:schemeClr val="bg1"/>
                </a:solidFill>
                <a:sym typeface="Montserrat ExtraBold"/>
              </a:rPr>
              <a:t>Грузовые </a:t>
            </a:r>
            <a:r>
              <a:rPr lang="ru-RU" dirty="0" smtClean="0">
                <a:solidFill>
                  <a:schemeClr val="bg1"/>
                </a:solidFill>
                <a:sym typeface="Montserrat ExtraBold"/>
              </a:rPr>
              <a:t>автомобили (новые и БУ) </a:t>
            </a:r>
            <a:endParaRPr lang="ru-RU" dirty="0">
              <a:solidFill>
                <a:schemeClr val="bg1"/>
              </a:solidFill>
              <a:sym typeface="Montserrat ExtraBold"/>
            </a:endParaRPr>
          </a:p>
          <a:p>
            <a:pPr algn="r">
              <a:lnSpc>
                <a:spcPct val="90000"/>
              </a:lnSpc>
              <a:defRPr>
                <a:solidFill>
                  <a:srgbClr val="FEFDFF"/>
                </a:solidFill>
              </a:defRPr>
            </a:pPr>
            <a:r>
              <a:rPr lang="ru-RU" dirty="0" smtClean="0">
                <a:solidFill>
                  <a:schemeClr val="bg1"/>
                </a:solidFill>
                <a:sym typeface="Montserrat ExtraBold"/>
              </a:rPr>
              <a:t>Автобусы(новые и БУ)</a:t>
            </a:r>
            <a:endParaRPr lang="ru-RU" dirty="0">
              <a:solidFill>
                <a:schemeClr val="bg1"/>
              </a:solidFill>
              <a:sym typeface="Montserrat ExtraBold"/>
            </a:endParaRPr>
          </a:p>
          <a:p>
            <a:pPr algn="r">
              <a:lnSpc>
                <a:spcPct val="90000"/>
              </a:lnSpc>
              <a:defRPr>
                <a:solidFill>
                  <a:srgbClr val="FEFDFF"/>
                </a:solidFill>
              </a:defRPr>
            </a:pPr>
            <a:r>
              <a:rPr lang="ru-RU" dirty="0" smtClean="0">
                <a:solidFill>
                  <a:schemeClr val="bg1"/>
                </a:solidFill>
                <a:sym typeface="Montserrat ExtraBold"/>
              </a:rPr>
              <a:t>Спецтехника (новая и БУ), в </a:t>
            </a:r>
            <a:r>
              <a:rPr lang="ru-RU" dirty="0" err="1" smtClean="0">
                <a:solidFill>
                  <a:schemeClr val="bg1"/>
                </a:solidFill>
                <a:sym typeface="Montserrat ExtraBold"/>
              </a:rPr>
              <a:t>т.ч</a:t>
            </a:r>
            <a:r>
              <a:rPr lang="ru-RU" dirty="0" smtClean="0">
                <a:solidFill>
                  <a:schemeClr val="bg1"/>
                </a:solidFill>
                <a:sym typeface="Montserrat ExtraBold"/>
              </a:rPr>
              <a:t>. </a:t>
            </a:r>
            <a:endParaRPr lang="ru-RU" dirty="0">
              <a:solidFill>
                <a:schemeClr val="bg1"/>
              </a:solidFill>
              <a:sym typeface="Montserrat ExtraBold"/>
            </a:endParaRPr>
          </a:p>
          <a:p>
            <a:pPr algn="r">
              <a:lnSpc>
                <a:spcPct val="90000"/>
              </a:lnSpc>
              <a:defRPr>
                <a:solidFill>
                  <a:srgbClr val="FEFDFF"/>
                </a:solidFill>
              </a:defRPr>
            </a:pPr>
            <a:r>
              <a:rPr lang="ru-RU" dirty="0" smtClean="0">
                <a:solidFill>
                  <a:schemeClr val="bg1"/>
                </a:solidFill>
                <a:sym typeface="Montserrat ExtraBold"/>
              </a:rPr>
              <a:t>навесное </a:t>
            </a:r>
            <a:r>
              <a:rPr lang="ru-RU" dirty="0">
                <a:solidFill>
                  <a:schemeClr val="bg1"/>
                </a:solidFill>
                <a:sym typeface="Montserrat ExtraBold"/>
              </a:rPr>
              <a:t>и прицепное оборудование к </a:t>
            </a:r>
            <a:r>
              <a:rPr lang="ru-RU" dirty="0" smtClean="0">
                <a:solidFill>
                  <a:schemeClr val="bg1"/>
                </a:solidFill>
                <a:sym typeface="Montserrat ExtraBold"/>
              </a:rPr>
              <a:t>ней</a:t>
            </a:r>
          </a:p>
          <a:p>
            <a:pPr algn="r">
              <a:lnSpc>
                <a:spcPct val="90000"/>
              </a:lnSpc>
              <a:defRPr>
                <a:solidFill>
                  <a:srgbClr val="FEFDFF"/>
                </a:solidFill>
              </a:defRPr>
            </a:pPr>
            <a:r>
              <a:rPr lang="ru-RU" dirty="0" smtClean="0">
                <a:solidFill>
                  <a:schemeClr val="bg1"/>
                </a:solidFill>
                <a:sym typeface="Montserrat ExtraBold"/>
              </a:rPr>
              <a:t>Оборудование, в </a:t>
            </a:r>
            <a:r>
              <a:rPr lang="ru-RU" dirty="0" err="1" smtClean="0">
                <a:solidFill>
                  <a:schemeClr val="bg1"/>
                </a:solidFill>
                <a:sym typeface="Montserrat ExtraBold"/>
              </a:rPr>
              <a:t>т.ч</a:t>
            </a:r>
            <a:r>
              <a:rPr lang="ru-RU" dirty="0" smtClean="0">
                <a:solidFill>
                  <a:schemeClr val="bg1"/>
                </a:solidFill>
                <a:sym typeface="Montserrat ExtraBold"/>
              </a:rPr>
              <a:t> медицинский инвентарь</a:t>
            </a:r>
            <a:endParaRPr lang="ru-RU" dirty="0">
              <a:solidFill>
                <a:schemeClr val="bg1"/>
              </a:solidFill>
              <a:sym typeface="Montserrat ExtraBold"/>
            </a:endParaRPr>
          </a:p>
        </p:txBody>
      </p:sp>
    </p:spTree>
    <p:extLst>
      <p:ext uri="{BB962C8B-B14F-4D97-AF65-F5344CB8AC3E}">
        <p14:creationId xmlns:p14="http://schemas.microsoft.com/office/powerpoint/2010/main" val="313673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E442BA3-0C69-0F47-A86F-084F45AF5ECF}"/>
              </a:ext>
            </a:extLst>
          </p:cNvPr>
          <p:cNvSpPr/>
          <p:nvPr/>
        </p:nvSpPr>
        <p:spPr>
          <a:xfrm>
            <a:off x="0" y="-1"/>
            <a:ext cx="12192000" cy="586597"/>
          </a:xfrm>
          <a:prstGeom prst="rect">
            <a:avLst/>
          </a:prstGeom>
          <a:gradFill>
            <a:gsLst>
              <a:gs pos="13000">
                <a:srgbClr val="009FE0">
                  <a:lumMod val="92000"/>
                </a:srgbClr>
              </a:gs>
              <a:gs pos="99000">
                <a:srgbClr val="00BC7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cs typeface="Arial" panose="020B0604020202020204" pitchFamily="34" charset="0"/>
            </a:endParaRPr>
          </a:p>
        </p:txBody>
      </p:sp>
      <p:sp>
        <p:nvSpPr>
          <p:cNvPr id="5" name="Прямоугольник 4">
            <a:extLst>
              <a:ext uri="{FF2B5EF4-FFF2-40B4-BE49-F238E27FC236}">
                <a16:creationId xmlns:a16="http://schemas.microsoft.com/office/drawing/2014/main" id="{96E4E5A0-4558-B54E-8F5C-DFF432B10D6B}"/>
              </a:ext>
            </a:extLst>
          </p:cNvPr>
          <p:cNvSpPr/>
          <p:nvPr/>
        </p:nvSpPr>
        <p:spPr>
          <a:xfrm>
            <a:off x="356908" y="62464"/>
            <a:ext cx="11702471" cy="461665"/>
          </a:xfrm>
          <a:prstGeom prst="rect">
            <a:avLst/>
          </a:prstGeom>
        </p:spPr>
        <p:txBody>
          <a:bodyPr wrap="square">
            <a:spAutoFit/>
          </a:bodyPr>
          <a:lstStyle/>
          <a:p>
            <a:r>
              <a:rPr lang="ru-RU" sz="2400" dirty="0" smtClean="0">
                <a:solidFill>
                  <a:schemeClr val="bg1">
                    <a:lumMod val="95000"/>
                  </a:schemeClr>
                </a:solidFill>
                <a:ea typeface="Verdana" panose="020B0604030504040204" pitchFamily="34" charset="0"/>
                <a:cs typeface="Arial" panose="020B0604020202020204" pitchFamily="34" charset="0"/>
              </a:rPr>
              <a:t>ПРИЛОЖЕНИЕ 1. МАТРИЦА ИНДИКАТОРОВ </a:t>
            </a:r>
            <a:endParaRPr lang="ru-RU" sz="2400" dirty="0">
              <a:solidFill>
                <a:schemeClr val="bg1">
                  <a:lumMod val="95000"/>
                </a:schemeClr>
              </a:solidFill>
              <a:ea typeface="Verdana" panose="020B060403050404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1495218" y="649061"/>
            <a:ext cx="9201563" cy="6138525"/>
          </a:xfrm>
          <a:prstGeom prst="rect">
            <a:avLst/>
          </a:prstGeom>
        </p:spPr>
      </p:pic>
      <p:sp>
        <p:nvSpPr>
          <p:cNvPr id="2" name="Номер слайда 1"/>
          <p:cNvSpPr>
            <a:spLocks noGrp="1"/>
          </p:cNvSpPr>
          <p:nvPr>
            <p:ph type="sldNum" sz="quarter" idx="12"/>
          </p:nvPr>
        </p:nvSpPr>
        <p:spPr>
          <a:xfrm>
            <a:off x="9448800" y="6492875"/>
            <a:ext cx="2743200" cy="365125"/>
          </a:xfrm>
        </p:spPr>
        <p:txBody>
          <a:bodyPr/>
          <a:lstStyle/>
          <a:p>
            <a:fld id="{3F5C4814-5FD4-4B51-AEAA-E9EB516A8C40}" type="slidenum">
              <a:rPr lang="ru-RU" smtClean="0"/>
              <a:t>13</a:t>
            </a:fld>
            <a:endParaRPr lang="ru-RU" dirty="0"/>
          </a:p>
        </p:txBody>
      </p:sp>
    </p:spTree>
    <p:extLst>
      <p:ext uri="{BB962C8B-B14F-4D97-AF65-F5344CB8AC3E}">
        <p14:creationId xmlns:p14="http://schemas.microsoft.com/office/powerpoint/2010/main" val="3263714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rotWithShape="1">
          <a:blip r:embed="rId3" cstate="print">
            <a:extLst>
              <a:ext uri="{28A0092B-C50C-407E-A947-70E740481C1C}">
                <a14:useLocalDpi xmlns:a14="http://schemas.microsoft.com/office/drawing/2010/main" val="0"/>
              </a:ext>
            </a:extLst>
          </a:blip>
          <a:srcRect b="15282"/>
          <a:stretch/>
        </p:blipFill>
        <p:spPr>
          <a:xfrm>
            <a:off x="0" y="-7615"/>
            <a:ext cx="12192000" cy="6878315"/>
          </a:xfrm>
          <a:prstGeom prst="rect">
            <a:avLst/>
          </a:prstGeom>
        </p:spPr>
      </p:pic>
      <p:sp>
        <p:nvSpPr>
          <p:cNvPr id="1547" name="Rectangle"/>
          <p:cNvSpPr/>
          <p:nvPr/>
        </p:nvSpPr>
        <p:spPr>
          <a:xfrm>
            <a:off x="0" y="-21468"/>
            <a:ext cx="12192001" cy="6892168"/>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1548" name="Rounded Rectangle"/>
          <p:cNvSpPr/>
          <p:nvPr/>
        </p:nvSpPr>
        <p:spPr>
          <a:xfrm rot="16200000">
            <a:off x="5937250" y="1749406"/>
            <a:ext cx="317500" cy="1270001"/>
          </a:xfrm>
          <a:prstGeom prst="roundRect">
            <a:avLst>
              <a:gd name="adj" fmla="val 50000"/>
            </a:avLst>
          </a:prstGeom>
          <a:gradFill flip="none" rotWithShape="1">
            <a:gsLst>
              <a:gs pos="5000">
                <a:srgbClr val="009FE0">
                  <a:lumMod val="92000"/>
                </a:srgbClr>
              </a:gs>
              <a:gs pos="99000">
                <a:srgbClr val="00BC7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17" name="Rectangle 3"/>
          <p:cNvSpPr/>
          <p:nvPr/>
        </p:nvSpPr>
        <p:spPr>
          <a:xfrm>
            <a:off x="663366" y="3055181"/>
            <a:ext cx="5487807" cy="830997"/>
          </a:xfrm>
          <a:prstGeom prst="rect">
            <a:avLst/>
          </a:prstGeom>
        </p:spPr>
        <p:txBody>
          <a:bodyPr wrap="square">
            <a:spAutoFit/>
          </a:bodyPr>
          <a:lstStyle/>
          <a:p>
            <a:pPr algn="ctr"/>
            <a:r>
              <a:rPr lang="ru-RU" sz="2400" dirty="0">
                <a:solidFill>
                  <a:schemeClr val="bg1"/>
                </a:solidFill>
                <a:latin typeface="Trebuchet MS" panose="020B0603020202020204" pitchFamily="34" charset="0"/>
              </a:rPr>
              <a:t>Менеджер </a:t>
            </a:r>
            <a:r>
              <a:rPr lang="ru-RU" sz="2400" dirty="0" smtClean="0">
                <a:solidFill>
                  <a:schemeClr val="bg1"/>
                </a:solidFill>
                <a:latin typeface="Trebuchet MS" panose="020B0603020202020204" pitchFamily="34" charset="0"/>
              </a:rPr>
              <a:t>ПАО Сбербанк</a:t>
            </a:r>
          </a:p>
          <a:p>
            <a:pPr algn="ctr"/>
            <a:r>
              <a:rPr lang="ru-RU" sz="2400" dirty="0" smtClean="0">
                <a:solidFill>
                  <a:schemeClr val="bg1"/>
                </a:solidFill>
                <a:latin typeface="Trebuchet MS" panose="020B0603020202020204" pitchFamily="34" charset="0"/>
              </a:rPr>
              <a:t>Амосова Алена</a:t>
            </a:r>
            <a:endParaRPr lang="en-US" sz="2133" dirty="0">
              <a:solidFill>
                <a:schemeClr val="bg1"/>
              </a:solidFill>
              <a:latin typeface="Trebuchet MS" panose="020B0603020202020204" pitchFamily="34" charset="0"/>
            </a:endParaRPr>
          </a:p>
        </p:txBody>
      </p:sp>
      <p:sp>
        <p:nvSpPr>
          <p:cNvPr id="18" name="Rectangle 3"/>
          <p:cNvSpPr/>
          <p:nvPr/>
        </p:nvSpPr>
        <p:spPr>
          <a:xfrm>
            <a:off x="1526967" y="3696085"/>
            <a:ext cx="4624207" cy="789896"/>
          </a:xfrm>
          <a:prstGeom prst="rect">
            <a:avLst/>
          </a:prstGeom>
        </p:spPr>
        <p:txBody>
          <a:bodyPr wrap="square">
            <a:spAutoFit/>
          </a:bodyPr>
          <a:lstStyle/>
          <a:p>
            <a:pPr algn="ctr"/>
            <a:r>
              <a:rPr lang="ru-RU" sz="2400" dirty="0">
                <a:solidFill>
                  <a:schemeClr val="bg1"/>
                </a:solidFill>
                <a:latin typeface="Trebuchet MS" panose="020B0603020202020204" pitchFamily="34" charset="0"/>
              </a:rPr>
              <a:t>Менеджер </a:t>
            </a:r>
            <a:r>
              <a:rPr lang="ru-RU" sz="2400" dirty="0" smtClean="0">
                <a:solidFill>
                  <a:schemeClr val="bg1"/>
                </a:solidFill>
                <a:latin typeface="Trebuchet MS" panose="020B0603020202020204" pitchFamily="34" charset="0"/>
              </a:rPr>
              <a:t>АО  </a:t>
            </a:r>
            <a:r>
              <a:rPr lang="ru-RU" sz="2400" dirty="0">
                <a:solidFill>
                  <a:schemeClr val="bg1"/>
                </a:solidFill>
                <a:latin typeface="Trebuchet MS" panose="020B0603020202020204" pitchFamily="34" charset="0"/>
              </a:rPr>
              <a:t>Сбербанк </a:t>
            </a:r>
            <a:r>
              <a:rPr lang="ru-RU" sz="2000" dirty="0">
                <a:solidFill>
                  <a:schemeClr val="bg1"/>
                </a:solidFill>
                <a:latin typeface="Trebuchet MS" panose="020B0603020202020204" pitchFamily="34" charset="0"/>
              </a:rPr>
              <a:t>Лизинг</a:t>
            </a:r>
            <a:endParaRPr lang="en-US" sz="2000" dirty="0">
              <a:solidFill>
                <a:schemeClr val="bg1"/>
              </a:solidFill>
              <a:latin typeface="Trebuchet MS" panose="020B0603020202020204" pitchFamily="34" charset="0"/>
            </a:endParaRPr>
          </a:p>
          <a:p>
            <a:pPr algn="ctr"/>
            <a:r>
              <a:rPr lang="ru-RU" sz="2133" dirty="0" smtClean="0">
                <a:solidFill>
                  <a:schemeClr val="bg1"/>
                </a:solidFill>
                <a:latin typeface="Trebuchet MS" panose="020B0603020202020204" pitchFamily="34" charset="0"/>
              </a:rPr>
              <a:t>Ермаков Андрей</a:t>
            </a:r>
            <a:endParaRPr lang="en-US" sz="2133" dirty="0">
              <a:solidFill>
                <a:schemeClr val="bg1"/>
              </a:solidFill>
              <a:latin typeface="Trebuchet MS" panose="020B0603020202020204" pitchFamily="34" charset="0"/>
            </a:endParaRPr>
          </a:p>
        </p:txBody>
      </p:sp>
      <p:sp>
        <p:nvSpPr>
          <p:cNvPr id="21" name="Rectangle 3"/>
          <p:cNvSpPr/>
          <p:nvPr/>
        </p:nvSpPr>
        <p:spPr>
          <a:xfrm>
            <a:off x="6464301" y="3727965"/>
            <a:ext cx="5267271" cy="461665"/>
          </a:xfrm>
          <a:prstGeom prst="rect">
            <a:avLst/>
          </a:prstGeom>
        </p:spPr>
        <p:txBody>
          <a:bodyPr wrap="square">
            <a:spAutoFit/>
          </a:bodyPr>
          <a:lstStyle/>
          <a:p>
            <a:r>
              <a:rPr lang="ru-RU" sz="2400" dirty="0" smtClean="0">
                <a:solidFill>
                  <a:schemeClr val="bg1"/>
                </a:solidFill>
                <a:latin typeface="Trebuchet MS" panose="020B0603020202020204" pitchFamily="34" charset="0"/>
              </a:rPr>
              <a:t>8-908-646-24-11</a:t>
            </a:r>
            <a:endParaRPr lang="en-US" sz="2133" dirty="0">
              <a:solidFill>
                <a:schemeClr val="bg1"/>
              </a:solidFill>
              <a:latin typeface="Trebuchet MS" panose="020B0603020202020204" pitchFamily="34" charset="0"/>
            </a:endParaRPr>
          </a:p>
        </p:txBody>
      </p:sp>
      <p:sp>
        <p:nvSpPr>
          <p:cNvPr id="22" name="Rectangle 3"/>
          <p:cNvSpPr/>
          <p:nvPr/>
        </p:nvSpPr>
        <p:spPr>
          <a:xfrm>
            <a:off x="6464301" y="3071121"/>
            <a:ext cx="5267271" cy="461665"/>
          </a:xfrm>
          <a:prstGeom prst="rect">
            <a:avLst/>
          </a:prstGeom>
        </p:spPr>
        <p:txBody>
          <a:bodyPr wrap="square">
            <a:spAutoFit/>
          </a:bodyPr>
          <a:lstStyle/>
          <a:p>
            <a:r>
              <a:rPr lang="ru-RU" sz="2400" dirty="0" smtClean="0">
                <a:solidFill>
                  <a:schemeClr val="bg1"/>
                </a:solidFill>
                <a:latin typeface="Trebuchet MS" panose="020B0603020202020204" pitchFamily="34" charset="0"/>
              </a:rPr>
              <a:t>8-908-648-19-00</a:t>
            </a:r>
            <a:endParaRPr lang="en-US" sz="2133" dirty="0">
              <a:solidFill>
                <a:schemeClr val="bg1"/>
              </a:solidFill>
              <a:latin typeface="Trebuchet MS" panose="020B0603020202020204" pitchFamily="34" charset="0"/>
            </a:endParaRPr>
          </a:p>
        </p:txBody>
      </p:sp>
      <p:sp>
        <p:nvSpPr>
          <p:cNvPr id="23" name="Rectangle 3"/>
          <p:cNvSpPr/>
          <p:nvPr/>
        </p:nvSpPr>
        <p:spPr>
          <a:xfrm>
            <a:off x="1484929" y="5120346"/>
            <a:ext cx="4353117" cy="420564"/>
          </a:xfrm>
          <a:prstGeom prst="rect">
            <a:avLst/>
          </a:prstGeom>
        </p:spPr>
        <p:txBody>
          <a:bodyPr wrap="square">
            <a:spAutoFit/>
          </a:bodyPr>
          <a:lstStyle/>
          <a:p>
            <a:pPr algn="r"/>
            <a:r>
              <a:rPr lang="en-US" sz="2133" dirty="0">
                <a:solidFill>
                  <a:schemeClr val="bg1"/>
                </a:solidFill>
                <a:latin typeface="Trebuchet MS" panose="020B0603020202020204" pitchFamily="34" charset="0"/>
              </a:rPr>
              <a:t>www.sberleasing.ru</a:t>
            </a:r>
            <a:endParaRPr lang="en-US" sz="1867" dirty="0">
              <a:solidFill>
                <a:schemeClr val="bg1"/>
              </a:solidFill>
              <a:latin typeface="Trebuchet MS" panose="020B0603020202020204" pitchFamily="34" charset="0"/>
            </a:endParaRPr>
          </a:p>
        </p:txBody>
      </p:sp>
      <p:grpSp>
        <p:nvGrpSpPr>
          <p:cNvPr id="4" name="Группа 3"/>
          <p:cNvGrpSpPr/>
          <p:nvPr/>
        </p:nvGrpSpPr>
        <p:grpSpPr>
          <a:xfrm>
            <a:off x="7892163" y="5219847"/>
            <a:ext cx="1024280" cy="1302795"/>
            <a:chOff x="10533763" y="4744266"/>
            <a:chExt cx="1024280" cy="1302795"/>
          </a:xfrm>
        </p:grpSpPr>
        <p:pic>
          <p:nvPicPr>
            <p:cNvPr id="24" name="Рисунок 23"/>
            <p:cNvPicPr>
              <a:picLocks noChangeAspect="1"/>
            </p:cNvPicPr>
            <p:nvPr/>
          </p:nvPicPr>
          <p:blipFill rotWithShape="1">
            <a:blip r:embed="rId4" cstate="print">
              <a:extLst>
                <a:ext uri="{28A0092B-C50C-407E-A947-70E740481C1C}">
                  <a14:useLocalDpi xmlns:a14="http://schemas.microsoft.com/office/drawing/2010/main" val="0"/>
                </a:ext>
              </a:extLst>
            </a:blip>
            <a:srcRect b="25243"/>
            <a:stretch/>
          </p:blipFill>
          <p:spPr>
            <a:xfrm>
              <a:off x="10533763" y="4744266"/>
              <a:ext cx="1024280" cy="1011642"/>
            </a:xfrm>
            <a:prstGeom prst="rect">
              <a:avLst/>
            </a:prstGeom>
          </p:spPr>
        </p:pic>
        <p:sp>
          <p:nvSpPr>
            <p:cNvPr id="27" name="Rectangle 3"/>
            <p:cNvSpPr/>
            <p:nvPr/>
          </p:nvSpPr>
          <p:spPr>
            <a:xfrm>
              <a:off x="10633017" y="5785451"/>
              <a:ext cx="825772" cy="261610"/>
            </a:xfrm>
            <a:prstGeom prst="rect">
              <a:avLst/>
            </a:prstGeom>
          </p:spPr>
          <p:txBody>
            <a:bodyPr wrap="square">
              <a:spAutoFit/>
            </a:bodyPr>
            <a:lstStyle/>
            <a:p>
              <a:pPr algn="r"/>
              <a:r>
                <a:rPr lang="en-US" sz="1100" dirty="0" smtClean="0">
                  <a:solidFill>
                    <a:schemeClr val="bg1"/>
                  </a:solidFill>
                  <a:latin typeface="Trebuchet MS" panose="020B0603020202020204" pitchFamily="34" charset="0"/>
                </a:rPr>
                <a:t>App Store</a:t>
              </a:r>
              <a:endParaRPr lang="en-US" sz="1100" dirty="0">
                <a:solidFill>
                  <a:schemeClr val="bg1"/>
                </a:solidFill>
                <a:latin typeface="Trebuchet MS" panose="020B0603020202020204" pitchFamily="34" charset="0"/>
              </a:endParaRPr>
            </a:p>
          </p:txBody>
        </p:sp>
      </p:grpSp>
      <p:grpSp>
        <p:nvGrpSpPr>
          <p:cNvPr id="3" name="Группа 2"/>
          <p:cNvGrpSpPr/>
          <p:nvPr/>
        </p:nvGrpSpPr>
        <p:grpSpPr>
          <a:xfrm>
            <a:off x="6464301" y="5219847"/>
            <a:ext cx="1016800" cy="1349005"/>
            <a:chOff x="9337135" y="2336910"/>
            <a:chExt cx="1016800" cy="1349005"/>
          </a:xfrm>
        </p:grpSpPr>
        <p:pic>
          <p:nvPicPr>
            <p:cNvPr id="25" name="Рисунок 24"/>
            <p:cNvPicPr>
              <a:picLocks noChangeAspect="1"/>
            </p:cNvPicPr>
            <p:nvPr/>
          </p:nvPicPr>
          <p:blipFill rotWithShape="1">
            <a:blip r:embed="rId5" cstate="print">
              <a:extLst>
                <a:ext uri="{28A0092B-C50C-407E-A947-70E740481C1C}">
                  <a14:useLocalDpi xmlns:a14="http://schemas.microsoft.com/office/drawing/2010/main" val="0"/>
                </a:ext>
              </a:extLst>
            </a:blip>
            <a:srcRect b="23320"/>
            <a:stretch/>
          </p:blipFill>
          <p:spPr>
            <a:xfrm>
              <a:off x="9337135" y="2336910"/>
              <a:ext cx="1016800" cy="1031932"/>
            </a:xfrm>
            <a:prstGeom prst="rect">
              <a:avLst/>
            </a:prstGeom>
          </p:spPr>
        </p:pic>
        <p:sp>
          <p:nvSpPr>
            <p:cNvPr id="28" name="Rectangle 3"/>
            <p:cNvSpPr/>
            <p:nvPr/>
          </p:nvSpPr>
          <p:spPr>
            <a:xfrm>
              <a:off x="9337135" y="3424305"/>
              <a:ext cx="921286" cy="261610"/>
            </a:xfrm>
            <a:prstGeom prst="rect">
              <a:avLst/>
            </a:prstGeom>
          </p:spPr>
          <p:txBody>
            <a:bodyPr wrap="square">
              <a:spAutoFit/>
            </a:bodyPr>
            <a:lstStyle/>
            <a:p>
              <a:pPr algn="r"/>
              <a:r>
                <a:rPr lang="en-US" sz="1100" dirty="0" smtClean="0">
                  <a:solidFill>
                    <a:schemeClr val="bg1"/>
                  </a:solidFill>
                  <a:latin typeface="Trebuchet MS" panose="020B0603020202020204" pitchFamily="34" charset="0"/>
                </a:rPr>
                <a:t>Google Play</a:t>
              </a:r>
              <a:endParaRPr lang="en-US" sz="1100" dirty="0">
                <a:solidFill>
                  <a:schemeClr val="bg1"/>
                </a:solidFill>
                <a:latin typeface="Trebuchet MS" panose="020B0603020202020204" pitchFamily="34" charset="0"/>
              </a:endParaRPr>
            </a:p>
          </p:txBody>
        </p:sp>
      </p:grpSp>
      <p:pic>
        <p:nvPicPr>
          <p:cNvPr id="29" name="Рисунок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9791" y="43317"/>
            <a:ext cx="2239876" cy="558675"/>
          </a:xfrm>
          <a:prstGeom prst="rect">
            <a:avLst/>
          </a:prstGeom>
        </p:spPr>
      </p:pic>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rPr>
              <a:t>8 908 648 1900</a:t>
            </a:r>
            <a:r>
              <a:rPr kumimoji="0" lang="ru-RU" altLang="ru-RU" sz="8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rPr>
              <a:t>8 908 648 1900</a:t>
            </a:r>
            <a:r>
              <a:rPr kumimoji="0" lang="ru-RU" altLang="ru-RU" sz="8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rPr>
              <a:t>8 908 648 1900</a:t>
            </a:r>
            <a:r>
              <a:rPr kumimoji="0" lang="ru-RU" altLang="ru-RU" sz="8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708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vatars.mds.yandex.net/get-zen_doc/1590219/pub_5db5b3d38d5b5f00b16c9f2f_5e0cf4041e8e3f00b2253e4d/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
            <a:ext cx="12192000" cy="6858617"/>
          </a:xfrm>
          <a:prstGeom prst="rect">
            <a:avLst/>
          </a:prstGeom>
          <a:noFill/>
          <a:extLst>
            <a:ext uri="{909E8E84-426E-40DD-AFC4-6F175D3DCCD1}">
              <a14:hiddenFill xmlns:a14="http://schemas.microsoft.com/office/drawing/2010/main">
                <a:solidFill>
                  <a:srgbClr val="FFFFFF"/>
                </a:solidFill>
              </a14:hiddenFill>
            </a:ext>
          </a:extLst>
        </p:spPr>
      </p:pic>
      <p:sp>
        <p:nvSpPr>
          <p:cNvPr id="114" name="Прямоугольник 113">
            <a:extLst>
              <a:ext uri="{FF2B5EF4-FFF2-40B4-BE49-F238E27FC236}">
                <a16:creationId xmlns:a16="http://schemas.microsoft.com/office/drawing/2014/main" id="{440F677E-4852-B442-A7D6-1F042C7D7995}"/>
              </a:ext>
            </a:extLst>
          </p:cNvPr>
          <p:cNvSpPr/>
          <p:nvPr/>
        </p:nvSpPr>
        <p:spPr>
          <a:xfrm>
            <a:off x="-2" y="0"/>
            <a:ext cx="12192001" cy="6888070"/>
          </a:xfrm>
          <a:prstGeom prst="rect">
            <a:avLst/>
          </a:prstGeom>
          <a:gradFill>
            <a:gsLst>
              <a:gs pos="13000">
                <a:srgbClr val="009FE0">
                  <a:lumMod val="92000"/>
                  <a:alpha val="47000"/>
                </a:srgbClr>
              </a:gs>
              <a:gs pos="57000">
                <a:srgbClr val="00BC7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0" name="short story about the company"/>
          <p:cNvSpPr txBox="1"/>
          <p:nvPr/>
        </p:nvSpPr>
        <p:spPr>
          <a:xfrm>
            <a:off x="308101" y="322654"/>
            <a:ext cx="5847814" cy="674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b">
            <a:spAutoFit/>
          </a:bodyPr>
          <a:lstStyle>
            <a:lvl1pPr>
              <a:lnSpc>
                <a:spcPct val="90000"/>
              </a:lnSpc>
              <a:defRPr sz="7500" cap="all" spc="0">
                <a:latin typeface="+mn-lt"/>
                <a:ea typeface="+mn-ea"/>
                <a:cs typeface="+mn-cs"/>
                <a:sym typeface="Montserrat ExtraBold"/>
              </a:defRPr>
            </a:lvl1pPr>
          </a:lstStyle>
          <a:p>
            <a:r>
              <a:rPr lang="ru-RU" sz="4500" dirty="0" smtClean="0">
                <a:solidFill>
                  <a:schemeClr val="bg1"/>
                </a:solidFill>
              </a:rPr>
              <a:t>СБЕР</a:t>
            </a:r>
            <a:r>
              <a:rPr lang="ru-RU" sz="1100" dirty="0" smtClean="0">
                <a:solidFill>
                  <a:schemeClr val="bg1"/>
                </a:solidFill>
              </a:rPr>
              <a:t> </a:t>
            </a:r>
            <a:r>
              <a:rPr lang="ru-RU" sz="4500" dirty="0" smtClean="0">
                <a:solidFill>
                  <a:schemeClr val="bg1"/>
                </a:solidFill>
              </a:rPr>
              <a:t>ЛИЗИНГ</a:t>
            </a:r>
            <a:endParaRPr sz="4500" dirty="0">
              <a:solidFill>
                <a:schemeClr val="bg1"/>
              </a:solidFill>
            </a:endParaRPr>
          </a:p>
        </p:txBody>
      </p:sp>
      <p:pic>
        <p:nvPicPr>
          <p:cNvPr id="118" name="Рисунок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9791" y="43317"/>
            <a:ext cx="2239876" cy="558675"/>
          </a:xfrm>
          <a:prstGeom prst="rect">
            <a:avLst/>
          </a:prstGeom>
        </p:spPr>
      </p:pic>
      <p:grpSp>
        <p:nvGrpSpPr>
          <p:cNvPr id="115" name="Группа 114"/>
          <p:cNvGrpSpPr/>
          <p:nvPr/>
        </p:nvGrpSpPr>
        <p:grpSpPr>
          <a:xfrm>
            <a:off x="444292" y="5825502"/>
            <a:ext cx="7643650" cy="916358"/>
            <a:chOff x="4237311" y="5927196"/>
            <a:chExt cx="7643650" cy="916358"/>
          </a:xfrm>
        </p:grpSpPr>
        <p:sp>
          <p:nvSpPr>
            <p:cNvPr id="117" name="TextBox 116"/>
            <p:cNvSpPr txBox="1"/>
            <p:nvPr/>
          </p:nvSpPr>
          <p:spPr>
            <a:xfrm>
              <a:off x="4237311" y="5927196"/>
              <a:ext cx="3856679" cy="800219"/>
            </a:xfrm>
            <a:prstGeom prst="rect">
              <a:avLst/>
            </a:prstGeom>
            <a:noFill/>
          </p:spPr>
          <p:txBody>
            <a:bodyPr wrap="square" rtlCol="0">
              <a:spAutoFit/>
            </a:bodyPr>
            <a:lstStyle>
              <a:defPPr>
                <a:defRPr lang="ru-RU"/>
              </a:defPPr>
              <a:lvl1pPr>
                <a:defRPr>
                  <a:solidFill>
                    <a:schemeClr val="tx1">
                      <a:lumMod val="65000"/>
                      <a:lumOff val="35000"/>
                    </a:schemeClr>
                  </a:solidFill>
                </a:defRPr>
              </a:lvl1pPr>
            </a:lstStyle>
            <a:p>
              <a:pPr algn="ctr"/>
              <a:r>
                <a:rPr lang="ru-RU" b="1" u="sng" dirty="0">
                  <a:solidFill>
                    <a:schemeClr val="bg1"/>
                  </a:solidFill>
                </a:rPr>
                <a:t>ТОП-20</a:t>
              </a:r>
              <a:r>
                <a:rPr lang="ru-RU" dirty="0">
                  <a:solidFill>
                    <a:schemeClr val="bg1"/>
                  </a:solidFill>
                </a:rPr>
                <a:t> </a:t>
              </a:r>
              <a:endParaRPr lang="ru-RU" dirty="0" smtClean="0">
                <a:solidFill>
                  <a:schemeClr val="bg1"/>
                </a:solidFill>
              </a:endParaRPr>
            </a:p>
            <a:p>
              <a:pPr algn="ctr"/>
              <a:r>
                <a:rPr lang="ru-RU" sz="1400" dirty="0">
                  <a:solidFill>
                    <a:schemeClr val="bg1"/>
                  </a:solidFill>
                </a:rPr>
                <a:t>среди лизинговых компаний Европы</a:t>
              </a:r>
              <a:br>
                <a:rPr lang="ru-RU" sz="1400" dirty="0">
                  <a:solidFill>
                    <a:schemeClr val="bg1"/>
                  </a:solidFill>
                </a:rPr>
              </a:br>
              <a:r>
                <a:rPr lang="ru-RU" sz="1400" dirty="0">
                  <a:solidFill>
                    <a:schemeClr val="bg1"/>
                  </a:solidFill>
                </a:rPr>
                <a:t>по версии европейской ассоциации Leaseurope</a:t>
              </a:r>
            </a:p>
          </p:txBody>
        </p:sp>
        <p:sp>
          <p:nvSpPr>
            <p:cNvPr id="119" name="TextBox 118"/>
            <p:cNvSpPr txBox="1"/>
            <p:nvPr/>
          </p:nvSpPr>
          <p:spPr>
            <a:xfrm>
              <a:off x="8702766" y="6043335"/>
              <a:ext cx="3178195" cy="800219"/>
            </a:xfrm>
            <a:prstGeom prst="rect">
              <a:avLst/>
            </a:prstGeom>
            <a:noFill/>
          </p:spPr>
          <p:txBody>
            <a:bodyPr wrap="square" rtlCol="0">
              <a:spAutoFit/>
            </a:bodyPr>
            <a:lstStyle>
              <a:defPPr>
                <a:defRPr lang="ru-RU"/>
              </a:defPPr>
              <a:lvl1pPr>
                <a:defRPr>
                  <a:solidFill>
                    <a:schemeClr val="tx1">
                      <a:lumMod val="65000"/>
                      <a:lumOff val="35000"/>
                    </a:schemeClr>
                  </a:solidFill>
                </a:defRPr>
              </a:lvl1pPr>
            </a:lstStyle>
            <a:p>
              <a:pPr algn="ctr"/>
              <a:r>
                <a:rPr lang="ru-RU" b="1" u="sng" dirty="0" smtClean="0">
                  <a:solidFill>
                    <a:schemeClr val="bg1"/>
                  </a:solidFill>
                </a:rPr>
                <a:t>&gt;1 трлн ₽</a:t>
              </a:r>
              <a:r>
                <a:rPr lang="en-US" b="1" u="sng" dirty="0" smtClean="0">
                  <a:solidFill>
                    <a:schemeClr val="bg1"/>
                  </a:solidFill>
                </a:rPr>
                <a:t> </a:t>
              </a:r>
              <a:endParaRPr lang="ru-RU" b="1" u="sng" dirty="0" smtClean="0">
                <a:solidFill>
                  <a:schemeClr val="bg1"/>
                </a:solidFill>
              </a:endParaRPr>
            </a:p>
            <a:p>
              <a:pPr algn="ctr"/>
              <a:r>
                <a:rPr lang="ru-RU" sz="1400" dirty="0" smtClean="0">
                  <a:solidFill>
                    <a:schemeClr val="bg1"/>
                  </a:solidFill>
                </a:rPr>
                <a:t>объем </a:t>
              </a:r>
              <a:r>
                <a:rPr lang="ru-RU" sz="1400" dirty="0">
                  <a:solidFill>
                    <a:schemeClr val="bg1"/>
                  </a:solidFill>
                </a:rPr>
                <a:t>лизингового портфеля</a:t>
              </a:r>
              <a:br>
                <a:rPr lang="ru-RU" sz="1400" dirty="0">
                  <a:solidFill>
                    <a:schemeClr val="bg1"/>
                  </a:solidFill>
                </a:rPr>
              </a:br>
              <a:endParaRPr lang="ru-RU" sz="1400" dirty="0">
                <a:solidFill>
                  <a:schemeClr val="bg1"/>
                </a:solidFill>
              </a:endParaRPr>
            </a:p>
          </p:txBody>
        </p:sp>
      </p:grpSp>
      <p:grpSp>
        <p:nvGrpSpPr>
          <p:cNvPr id="122" name="Группа 121"/>
          <p:cNvGrpSpPr/>
          <p:nvPr/>
        </p:nvGrpSpPr>
        <p:grpSpPr>
          <a:xfrm>
            <a:off x="6852694" y="601992"/>
            <a:ext cx="5250747" cy="5223510"/>
            <a:chOff x="6538894" y="594339"/>
            <a:chExt cx="5250747" cy="5223510"/>
          </a:xfrm>
        </p:grpSpPr>
        <p:pic>
          <p:nvPicPr>
            <p:cNvPr id="123" name="Рисунок 122"/>
            <p:cNvPicPr>
              <a:picLocks noChangeAspect="1"/>
            </p:cNvPicPr>
            <p:nvPr/>
          </p:nvPicPr>
          <p:blipFill rotWithShape="1">
            <a:blip r:embed="rId5" cstate="print">
              <a:extLst>
                <a:ext uri="{28A0092B-C50C-407E-A947-70E740481C1C}">
                  <a14:useLocalDpi xmlns:a14="http://schemas.microsoft.com/office/drawing/2010/main" val="0"/>
                </a:ext>
              </a:extLst>
            </a:blip>
            <a:srcRect l="21242" t="19863" r="20756" b="21880"/>
            <a:stretch/>
          </p:blipFill>
          <p:spPr>
            <a:xfrm>
              <a:off x="6538894" y="594339"/>
              <a:ext cx="5250747" cy="5223510"/>
            </a:xfrm>
            <a:prstGeom prst="rect">
              <a:avLst/>
            </a:prstGeom>
          </p:spPr>
        </p:pic>
        <p:sp>
          <p:nvSpPr>
            <p:cNvPr id="124" name="Прямоугольник 123"/>
            <p:cNvSpPr/>
            <p:nvPr/>
          </p:nvSpPr>
          <p:spPr>
            <a:xfrm>
              <a:off x="7727916" y="2924396"/>
              <a:ext cx="1963196" cy="1938992"/>
            </a:xfrm>
            <a:prstGeom prst="rect">
              <a:avLst/>
            </a:prstGeom>
          </p:spPr>
          <p:txBody>
            <a:bodyPr wrap="square">
              <a:spAutoFit/>
            </a:bodyPr>
            <a:lstStyle/>
            <a:p>
              <a:r>
                <a:rPr lang="ru-RU" sz="12000" dirty="0" smtClean="0">
                  <a:solidFill>
                    <a:schemeClr val="bg1">
                      <a:lumMod val="95000"/>
                    </a:schemeClr>
                  </a:solidFill>
                  <a:latin typeface="Arial" panose="020B0604020202020204" pitchFamily="34" charset="0"/>
                  <a:cs typeface="Arial" panose="020B0604020202020204" pitchFamily="34" charset="0"/>
                </a:rPr>
                <a:t>29 </a:t>
              </a:r>
              <a:endParaRPr lang="ru-RU" sz="6000" dirty="0">
                <a:solidFill>
                  <a:schemeClr val="bg1">
                    <a:lumMod val="95000"/>
                  </a:schemeClr>
                </a:solidFill>
              </a:endParaRPr>
            </a:p>
          </p:txBody>
        </p:sp>
        <p:sp>
          <p:nvSpPr>
            <p:cNvPr id="125" name="Прямоугольник 124"/>
            <p:cNvSpPr/>
            <p:nvPr/>
          </p:nvSpPr>
          <p:spPr>
            <a:xfrm>
              <a:off x="9378339" y="3645883"/>
              <a:ext cx="1255665" cy="1015663"/>
            </a:xfrm>
            <a:prstGeom prst="rect">
              <a:avLst/>
            </a:prstGeom>
          </p:spPr>
          <p:txBody>
            <a:bodyPr wrap="none">
              <a:spAutoFit/>
            </a:bodyPr>
            <a:lstStyle/>
            <a:p>
              <a:r>
                <a:rPr lang="ru-RU" sz="6000" dirty="0" smtClean="0">
                  <a:solidFill>
                    <a:schemeClr val="bg1">
                      <a:lumMod val="95000"/>
                    </a:schemeClr>
                  </a:solidFill>
                </a:rPr>
                <a:t>лет</a:t>
              </a:r>
              <a:endParaRPr lang="ru-RU" sz="6000" dirty="0">
                <a:solidFill>
                  <a:schemeClr val="bg1">
                    <a:lumMod val="95000"/>
                  </a:schemeClr>
                </a:solidFill>
              </a:endParaRPr>
            </a:p>
          </p:txBody>
        </p:sp>
        <p:sp>
          <p:nvSpPr>
            <p:cNvPr id="126" name="Прямоугольник 125"/>
            <p:cNvSpPr/>
            <p:nvPr/>
          </p:nvSpPr>
          <p:spPr>
            <a:xfrm>
              <a:off x="7774142" y="4470905"/>
              <a:ext cx="2757486" cy="461665"/>
            </a:xfrm>
            <a:prstGeom prst="rect">
              <a:avLst/>
            </a:prstGeom>
          </p:spPr>
          <p:txBody>
            <a:bodyPr wrap="none">
              <a:spAutoFit/>
            </a:bodyPr>
            <a:lstStyle/>
            <a:p>
              <a:pPr algn="ctr"/>
              <a:r>
                <a:rPr lang="ru-RU" sz="2400" b="1" dirty="0">
                  <a:solidFill>
                    <a:schemeClr val="bg1">
                      <a:lumMod val="95000"/>
                    </a:schemeClr>
                  </a:solidFill>
                  <a:latin typeface="+mj-lt"/>
                </a:rPr>
                <a:t>успешного развития</a:t>
              </a:r>
            </a:p>
          </p:txBody>
        </p:sp>
      </p:grpSp>
      <p:sp>
        <p:nvSpPr>
          <p:cNvPr id="127" name="TextBox 126"/>
          <p:cNvSpPr txBox="1"/>
          <p:nvPr/>
        </p:nvSpPr>
        <p:spPr>
          <a:xfrm>
            <a:off x="245630" y="1253096"/>
            <a:ext cx="6518505" cy="3539430"/>
          </a:xfrm>
          <a:prstGeom prst="rect">
            <a:avLst/>
          </a:prstGeom>
          <a:noFill/>
        </p:spPr>
        <p:txBody>
          <a:bodyPr wrap="square" rtlCol="0">
            <a:spAutoFit/>
          </a:bodyPr>
          <a:lstStyle/>
          <a:p>
            <a:pPr algn="just"/>
            <a:r>
              <a:rPr lang="ru-RU" sz="1600" dirty="0" smtClean="0">
                <a:solidFill>
                  <a:schemeClr val="bg1"/>
                </a:solidFill>
              </a:rPr>
              <a:t>СберЛизинг — клиентоориентированная и динамично развивающаяся лизинговая компания с развитой региональной сетью, предлагающая своим клиентам лучшие решения с учетом отраслевой специфики и лучший сервис на протяжении всего срока сделки.</a:t>
            </a:r>
          </a:p>
          <a:p>
            <a:pPr marL="171450" indent="-171450" algn="just">
              <a:buFont typeface="Wingdings" panose="05000000000000000000" pitchFamily="2" charset="2"/>
              <a:buChar char="§"/>
            </a:pPr>
            <a:endParaRPr lang="ru-RU" sz="1600" dirty="0">
              <a:solidFill>
                <a:schemeClr val="bg1"/>
              </a:solidFill>
            </a:endParaRPr>
          </a:p>
          <a:p>
            <a:pPr algn="just"/>
            <a:r>
              <a:rPr lang="ru-RU" sz="1600" dirty="0" smtClean="0">
                <a:solidFill>
                  <a:schemeClr val="bg1"/>
                </a:solidFill>
              </a:rPr>
              <a:t>СберЛизинг входит </a:t>
            </a:r>
            <a:r>
              <a:rPr lang="ru-RU" sz="1600" dirty="0">
                <a:solidFill>
                  <a:schemeClr val="bg1"/>
                </a:solidFill>
              </a:rPr>
              <a:t>в крупнейшую в стране банковскую группу </a:t>
            </a:r>
            <a:r>
              <a:rPr lang="ru-RU" sz="1600" dirty="0" smtClean="0">
                <a:solidFill>
                  <a:schemeClr val="bg1"/>
                </a:solidFill>
              </a:rPr>
              <a:t>Сбер, </a:t>
            </a:r>
            <a:r>
              <a:rPr lang="ru-RU" sz="1600" dirty="0">
                <a:solidFill>
                  <a:schemeClr val="bg1"/>
                </a:solidFill>
              </a:rPr>
              <a:t>что дает клиентам компании дополнительные преимущества, в числе которых масштаб покрытия и широкая продуктовая линейка. Клиентам группы </a:t>
            </a:r>
            <a:r>
              <a:rPr lang="ru-RU" sz="1600" dirty="0" smtClean="0">
                <a:solidFill>
                  <a:schemeClr val="bg1"/>
                </a:solidFill>
              </a:rPr>
              <a:t>Сбер </a:t>
            </a:r>
            <a:r>
              <a:rPr lang="ru-RU" sz="1600" dirty="0">
                <a:solidFill>
                  <a:schemeClr val="bg1"/>
                </a:solidFill>
              </a:rPr>
              <a:t>доступна наиболее выгодная по всему рынку процентная ставка, а постоянным клиентам — специальные условия</a:t>
            </a:r>
            <a:r>
              <a:rPr lang="ru-RU" sz="1600" dirty="0" smtClean="0">
                <a:solidFill>
                  <a:schemeClr val="bg1"/>
                </a:solidFill>
              </a:rPr>
              <a:t>.</a:t>
            </a:r>
          </a:p>
          <a:p>
            <a:pPr marL="171450" indent="-171450" algn="just">
              <a:buFont typeface="Wingdings" panose="05000000000000000000" pitchFamily="2" charset="2"/>
              <a:buChar char="§"/>
            </a:pPr>
            <a:endParaRPr lang="ru-RU" sz="1600" dirty="0">
              <a:solidFill>
                <a:schemeClr val="bg1"/>
              </a:solidFill>
            </a:endParaRPr>
          </a:p>
          <a:p>
            <a:pPr algn="just"/>
            <a:r>
              <a:rPr lang="ru-RU" sz="1600" dirty="0" smtClean="0">
                <a:solidFill>
                  <a:schemeClr val="bg1"/>
                </a:solidFill>
              </a:rPr>
              <a:t>СберЛизинг присутствует </a:t>
            </a:r>
            <a:r>
              <a:rPr lang="ru-RU" sz="1600" dirty="0">
                <a:solidFill>
                  <a:schemeClr val="bg1"/>
                </a:solidFill>
              </a:rPr>
              <a:t>во всех регионах страны, а для оформления лизинговой сделки можно обратиться не только в офисы компании, но и в любое отделение </a:t>
            </a:r>
            <a:r>
              <a:rPr lang="ru-RU" sz="1600" dirty="0" smtClean="0">
                <a:solidFill>
                  <a:schemeClr val="bg1"/>
                </a:solidFill>
              </a:rPr>
              <a:t>Сбера, </a:t>
            </a:r>
            <a:r>
              <a:rPr lang="ru-RU" sz="1600" dirty="0">
                <a:solidFill>
                  <a:schemeClr val="bg1"/>
                </a:solidFill>
              </a:rPr>
              <a:t>обслуживающее корпоративных </a:t>
            </a:r>
            <a:r>
              <a:rPr lang="ru-RU" sz="1600" dirty="0" smtClean="0">
                <a:solidFill>
                  <a:schemeClr val="bg1"/>
                </a:solidFill>
              </a:rPr>
              <a:t>клиентов.</a:t>
            </a:r>
          </a:p>
        </p:txBody>
      </p:sp>
    </p:spTree>
    <p:extLst>
      <p:ext uri="{BB962C8B-B14F-4D97-AF65-F5344CB8AC3E}">
        <p14:creationId xmlns:p14="http://schemas.microsoft.com/office/powerpoint/2010/main" val="354292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vatars.mds.yandex.net/get-zen_doc/1590219/pub_5db5b3d38d5b5f00b16c9f2f_5e0cf4041e8e3f00b2253e4d/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
            <a:ext cx="12192000" cy="6858617"/>
          </a:xfrm>
          <a:prstGeom prst="rect">
            <a:avLst/>
          </a:prstGeom>
          <a:noFill/>
          <a:extLst>
            <a:ext uri="{909E8E84-426E-40DD-AFC4-6F175D3DCCD1}">
              <a14:hiddenFill xmlns:a14="http://schemas.microsoft.com/office/drawing/2010/main">
                <a:solidFill>
                  <a:srgbClr val="FFFFFF"/>
                </a:solidFill>
              </a14:hiddenFill>
            </a:ext>
          </a:extLst>
        </p:spPr>
      </p:pic>
      <p:sp>
        <p:nvSpPr>
          <p:cNvPr id="114" name="Прямоугольник 113">
            <a:extLst>
              <a:ext uri="{FF2B5EF4-FFF2-40B4-BE49-F238E27FC236}">
                <a16:creationId xmlns:a16="http://schemas.microsoft.com/office/drawing/2014/main" id="{440F677E-4852-B442-A7D6-1F042C7D7995}"/>
              </a:ext>
            </a:extLst>
          </p:cNvPr>
          <p:cNvSpPr/>
          <p:nvPr/>
        </p:nvSpPr>
        <p:spPr>
          <a:xfrm>
            <a:off x="-2" y="0"/>
            <a:ext cx="12192001" cy="6858000"/>
          </a:xfrm>
          <a:prstGeom prst="rect">
            <a:avLst/>
          </a:prstGeom>
          <a:gradFill>
            <a:gsLst>
              <a:gs pos="13000">
                <a:srgbClr val="009FE0">
                  <a:lumMod val="92000"/>
                  <a:alpha val="47000"/>
                </a:srgbClr>
              </a:gs>
              <a:gs pos="57000">
                <a:srgbClr val="00BC7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8" name="Рисунок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9791" y="43317"/>
            <a:ext cx="2239876" cy="558675"/>
          </a:xfrm>
          <a:prstGeom prst="rect">
            <a:avLst/>
          </a:prstGeom>
        </p:spPr>
      </p:pic>
      <p:sp>
        <p:nvSpPr>
          <p:cNvPr id="16" name="Rounded Rectangle"/>
          <p:cNvSpPr/>
          <p:nvPr/>
        </p:nvSpPr>
        <p:spPr>
          <a:xfrm>
            <a:off x="4192096" y="362197"/>
            <a:ext cx="317500" cy="127000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17" name="interesting facts"/>
          <p:cNvSpPr txBox="1"/>
          <p:nvPr/>
        </p:nvSpPr>
        <p:spPr>
          <a:xfrm>
            <a:off x="293692" y="991845"/>
            <a:ext cx="3491398" cy="605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b">
            <a:spAutoFit/>
          </a:bodyPr>
          <a:lstStyle>
            <a:lvl1pPr algn="ctr">
              <a:lnSpc>
                <a:spcPct val="90000"/>
              </a:lnSpc>
              <a:defRPr sz="9000" cap="all" spc="0">
                <a:solidFill>
                  <a:srgbClr val="FFFFFF"/>
                </a:solidFill>
                <a:latin typeface="+mn-lt"/>
                <a:ea typeface="+mn-ea"/>
                <a:cs typeface="+mn-cs"/>
                <a:sym typeface="Montserrat ExtraBold"/>
              </a:defRPr>
            </a:lvl1pPr>
          </a:lstStyle>
          <a:p>
            <a:pPr algn="l"/>
            <a:r>
              <a:rPr lang="ru-RU" sz="4000" dirty="0" smtClean="0"/>
              <a:t>сегодня</a:t>
            </a:r>
            <a:endParaRPr sz="4000" dirty="0"/>
          </a:p>
        </p:txBody>
      </p:sp>
      <p:sp>
        <p:nvSpPr>
          <p:cNvPr id="18" name="Rectangle 3"/>
          <p:cNvSpPr/>
          <p:nvPr/>
        </p:nvSpPr>
        <p:spPr>
          <a:xfrm>
            <a:off x="293692" y="3318643"/>
            <a:ext cx="3043867" cy="523220"/>
          </a:xfrm>
          <a:prstGeom prst="rect">
            <a:avLst/>
          </a:prstGeom>
        </p:spPr>
        <p:txBody>
          <a:bodyPr wrap="square">
            <a:spAutoFit/>
          </a:bodyPr>
          <a:lstStyle/>
          <a:p>
            <a:pPr algn="ctr"/>
            <a:r>
              <a:rPr lang="ru-RU" sz="2800" b="1" dirty="0" smtClean="0">
                <a:solidFill>
                  <a:schemeClr val="bg1"/>
                </a:solidFill>
              </a:rPr>
              <a:t>Группа Сбер</a:t>
            </a:r>
            <a:endParaRPr lang="en-US" sz="2800" b="1" dirty="0">
              <a:solidFill>
                <a:schemeClr val="bg1"/>
              </a:solidFill>
            </a:endParaRPr>
          </a:p>
        </p:txBody>
      </p:sp>
      <p:sp>
        <p:nvSpPr>
          <p:cNvPr id="19" name="Rectangle 4"/>
          <p:cNvSpPr/>
          <p:nvPr/>
        </p:nvSpPr>
        <p:spPr>
          <a:xfrm>
            <a:off x="293694" y="3834912"/>
            <a:ext cx="3043866" cy="830997"/>
          </a:xfrm>
          <a:prstGeom prst="rect">
            <a:avLst/>
          </a:prstGeom>
        </p:spPr>
        <p:txBody>
          <a:bodyPr wrap="square">
            <a:spAutoFit/>
          </a:bodyPr>
          <a:lstStyle/>
          <a:p>
            <a:pPr algn="just"/>
            <a:r>
              <a:rPr lang="ru-RU" sz="1600" dirty="0" smtClean="0">
                <a:solidFill>
                  <a:schemeClr val="bg1"/>
                </a:solidFill>
              </a:rPr>
              <a:t>Масштаб клиентского покрытия и выгодные финансовые условия </a:t>
            </a:r>
            <a:endParaRPr lang="en-US" sz="1600" dirty="0">
              <a:solidFill>
                <a:schemeClr val="bg1"/>
              </a:solidFill>
            </a:endParaRPr>
          </a:p>
        </p:txBody>
      </p:sp>
      <p:sp>
        <p:nvSpPr>
          <p:cNvPr id="20" name="Rectangle 17"/>
          <p:cNvSpPr/>
          <p:nvPr/>
        </p:nvSpPr>
        <p:spPr>
          <a:xfrm>
            <a:off x="4456959" y="3318643"/>
            <a:ext cx="3043869" cy="523220"/>
          </a:xfrm>
          <a:prstGeom prst="rect">
            <a:avLst/>
          </a:prstGeom>
        </p:spPr>
        <p:txBody>
          <a:bodyPr wrap="square">
            <a:spAutoFit/>
          </a:bodyPr>
          <a:lstStyle/>
          <a:p>
            <a:pPr algn="ctr"/>
            <a:r>
              <a:rPr lang="ru-RU" sz="2800" b="1" dirty="0">
                <a:solidFill>
                  <a:schemeClr val="bg1"/>
                </a:solidFill>
              </a:rPr>
              <a:t>Опыт</a:t>
            </a:r>
            <a:endParaRPr lang="en-US" sz="2800" b="1" dirty="0">
              <a:solidFill>
                <a:schemeClr val="bg1"/>
              </a:solidFill>
            </a:endParaRPr>
          </a:p>
        </p:txBody>
      </p:sp>
      <p:sp>
        <p:nvSpPr>
          <p:cNvPr id="21" name="Rectangle 18"/>
          <p:cNvSpPr/>
          <p:nvPr/>
        </p:nvSpPr>
        <p:spPr>
          <a:xfrm>
            <a:off x="4456962" y="3834912"/>
            <a:ext cx="3043867" cy="584775"/>
          </a:xfrm>
          <a:prstGeom prst="rect">
            <a:avLst/>
          </a:prstGeom>
        </p:spPr>
        <p:txBody>
          <a:bodyPr wrap="square">
            <a:spAutoFit/>
          </a:bodyPr>
          <a:lstStyle/>
          <a:p>
            <a:pPr algn="just"/>
            <a:r>
              <a:rPr lang="ru-RU" sz="1600" dirty="0">
                <a:solidFill>
                  <a:schemeClr val="bg1"/>
                </a:solidFill>
              </a:rPr>
              <a:t>Широкая практика в реализации сделок любой сложности </a:t>
            </a:r>
            <a:endParaRPr lang="en-US" sz="1600" dirty="0">
              <a:solidFill>
                <a:schemeClr val="bg1"/>
              </a:solidFill>
            </a:endParaRPr>
          </a:p>
        </p:txBody>
      </p:sp>
      <p:sp>
        <p:nvSpPr>
          <p:cNvPr id="22" name="Rectangle 19"/>
          <p:cNvSpPr/>
          <p:nvPr/>
        </p:nvSpPr>
        <p:spPr>
          <a:xfrm>
            <a:off x="293692" y="5019758"/>
            <a:ext cx="3043867" cy="523220"/>
          </a:xfrm>
          <a:prstGeom prst="rect">
            <a:avLst/>
          </a:prstGeom>
        </p:spPr>
        <p:txBody>
          <a:bodyPr wrap="square">
            <a:spAutoFit/>
          </a:bodyPr>
          <a:lstStyle/>
          <a:p>
            <a:pPr algn="ctr"/>
            <a:r>
              <a:rPr lang="ru-RU" sz="2800" b="1" dirty="0">
                <a:solidFill>
                  <a:schemeClr val="bg1"/>
                </a:solidFill>
              </a:rPr>
              <a:t>Знание клиента</a:t>
            </a:r>
            <a:endParaRPr lang="en-US" sz="2800" b="1" dirty="0">
              <a:solidFill>
                <a:schemeClr val="bg1"/>
              </a:solidFill>
            </a:endParaRPr>
          </a:p>
        </p:txBody>
      </p:sp>
      <p:sp>
        <p:nvSpPr>
          <p:cNvPr id="23" name="Rectangle 20"/>
          <p:cNvSpPr/>
          <p:nvPr/>
        </p:nvSpPr>
        <p:spPr>
          <a:xfrm>
            <a:off x="293692" y="5512795"/>
            <a:ext cx="3043867" cy="584775"/>
          </a:xfrm>
          <a:prstGeom prst="rect">
            <a:avLst/>
          </a:prstGeom>
        </p:spPr>
        <p:txBody>
          <a:bodyPr wrap="square">
            <a:spAutoFit/>
          </a:bodyPr>
          <a:lstStyle/>
          <a:p>
            <a:pPr algn="just"/>
            <a:r>
              <a:rPr lang="ru-RU" sz="1600" dirty="0">
                <a:solidFill>
                  <a:schemeClr val="bg1"/>
                </a:solidFill>
              </a:rPr>
              <a:t>Лучшие решения с учетом отраслевой специфики </a:t>
            </a:r>
            <a:endParaRPr lang="en-US" sz="1600" dirty="0">
              <a:solidFill>
                <a:schemeClr val="bg1"/>
              </a:solidFill>
            </a:endParaRPr>
          </a:p>
        </p:txBody>
      </p:sp>
      <p:sp>
        <p:nvSpPr>
          <p:cNvPr id="24" name="Rectangle 25"/>
          <p:cNvSpPr/>
          <p:nvPr/>
        </p:nvSpPr>
        <p:spPr>
          <a:xfrm>
            <a:off x="8550893" y="3318643"/>
            <a:ext cx="3222610" cy="523220"/>
          </a:xfrm>
          <a:prstGeom prst="rect">
            <a:avLst/>
          </a:prstGeom>
        </p:spPr>
        <p:txBody>
          <a:bodyPr wrap="square">
            <a:spAutoFit/>
          </a:bodyPr>
          <a:lstStyle/>
          <a:p>
            <a:pPr algn="ctr"/>
            <a:r>
              <a:rPr lang="ru-RU" sz="2800" b="1" dirty="0">
                <a:solidFill>
                  <a:schemeClr val="bg1"/>
                </a:solidFill>
              </a:rPr>
              <a:t>Технологичность</a:t>
            </a:r>
            <a:endParaRPr lang="en-US" sz="2800" b="1" dirty="0">
              <a:solidFill>
                <a:schemeClr val="bg1"/>
              </a:solidFill>
            </a:endParaRPr>
          </a:p>
        </p:txBody>
      </p:sp>
      <p:sp>
        <p:nvSpPr>
          <p:cNvPr id="25" name="Rectangle 26"/>
          <p:cNvSpPr/>
          <p:nvPr/>
        </p:nvSpPr>
        <p:spPr>
          <a:xfrm>
            <a:off x="8620230" y="3834912"/>
            <a:ext cx="3043868" cy="584775"/>
          </a:xfrm>
          <a:prstGeom prst="rect">
            <a:avLst/>
          </a:prstGeom>
        </p:spPr>
        <p:txBody>
          <a:bodyPr wrap="square">
            <a:spAutoFit/>
          </a:bodyPr>
          <a:lstStyle/>
          <a:p>
            <a:pPr algn="just"/>
            <a:r>
              <a:rPr lang="ru-RU" sz="1600" dirty="0">
                <a:solidFill>
                  <a:schemeClr val="bg1"/>
                </a:solidFill>
              </a:rPr>
              <a:t>Цифровые инструменты для комфортной работы клиентов</a:t>
            </a:r>
            <a:endParaRPr lang="en-US" sz="1600" dirty="0">
              <a:solidFill>
                <a:schemeClr val="bg1"/>
              </a:solidFill>
            </a:endParaRPr>
          </a:p>
        </p:txBody>
      </p:sp>
      <p:grpSp>
        <p:nvGrpSpPr>
          <p:cNvPr id="4" name="Группа 3"/>
          <p:cNvGrpSpPr/>
          <p:nvPr/>
        </p:nvGrpSpPr>
        <p:grpSpPr>
          <a:xfrm>
            <a:off x="3799498" y="5281368"/>
            <a:ext cx="7974005" cy="1416259"/>
            <a:chOff x="3924299" y="4932423"/>
            <a:chExt cx="7974005" cy="1416259"/>
          </a:xfrm>
        </p:grpSpPr>
        <p:sp>
          <p:nvSpPr>
            <p:cNvPr id="26" name="Прямоугольник 25"/>
            <p:cNvSpPr/>
            <p:nvPr/>
          </p:nvSpPr>
          <p:spPr>
            <a:xfrm>
              <a:off x="3994485" y="5025243"/>
              <a:ext cx="7803816" cy="1323439"/>
            </a:xfrm>
            <a:prstGeom prst="rect">
              <a:avLst/>
            </a:prstGeom>
          </p:spPr>
          <p:txBody>
            <a:bodyPr wrap="square">
              <a:spAutoFit/>
            </a:bodyPr>
            <a:lstStyle/>
            <a:p>
              <a:pPr algn="just"/>
              <a:r>
                <a:rPr lang="ru-RU" sz="2000" dirty="0">
                  <a:solidFill>
                    <a:schemeClr val="bg1"/>
                  </a:solidFill>
                </a:rPr>
                <a:t>АО «</a:t>
              </a:r>
              <a:r>
                <a:rPr lang="ru-RU" sz="2000" dirty="0" smtClean="0">
                  <a:solidFill>
                    <a:schemeClr val="bg1"/>
                  </a:solidFill>
                </a:rPr>
                <a:t>Сбербанк Лизинг</a:t>
              </a:r>
              <a:r>
                <a:rPr lang="ru-RU" sz="2000" dirty="0">
                  <a:solidFill>
                    <a:schemeClr val="bg1"/>
                  </a:solidFill>
                </a:rPr>
                <a:t>» активно содействует промышленному росту и модернизации экономики России во всех отраслях и регионах, являясь надежным финансовым партнером для клиентов любого масштаба </a:t>
              </a:r>
            </a:p>
          </p:txBody>
        </p:sp>
        <p:grpSp>
          <p:nvGrpSpPr>
            <p:cNvPr id="2" name="Группа 1"/>
            <p:cNvGrpSpPr/>
            <p:nvPr/>
          </p:nvGrpSpPr>
          <p:grpSpPr>
            <a:xfrm>
              <a:off x="3924299" y="4932423"/>
              <a:ext cx="468411" cy="468411"/>
              <a:chOff x="3924299" y="4932423"/>
              <a:chExt cx="468411" cy="468411"/>
            </a:xfrm>
          </p:grpSpPr>
          <p:cxnSp>
            <p:nvCxnSpPr>
              <p:cNvPr id="27" name="Straight Connector 5"/>
              <p:cNvCxnSpPr/>
              <p:nvPr/>
            </p:nvCxnSpPr>
            <p:spPr>
              <a:xfrm flipV="1">
                <a:off x="3924299" y="4932423"/>
                <a:ext cx="0" cy="468411"/>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6"/>
              <p:cNvCxnSpPr/>
              <p:nvPr/>
            </p:nvCxnSpPr>
            <p:spPr>
              <a:xfrm>
                <a:off x="3924299" y="4932423"/>
                <a:ext cx="468411"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 name="Группа 2"/>
            <p:cNvGrpSpPr/>
            <p:nvPr/>
          </p:nvGrpSpPr>
          <p:grpSpPr>
            <a:xfrm>
              <a:off x="11429893" y="5827984"/>
              <a:ext cx="468411" cy="468411"/>
              <a:chOff x="11429893" y="5827984"/>
              <a:chExt cx="468411" cy="468411"/>
            </a:xfrm>
          </p:grpSpPr>
          <p:cxnSp>
            <p:nvCxnSpPr>
              <p:cNvPr id="29" name="Straight Connector 8"/>
              <p:cNvCxnSpPr/>
              <p:nvPr/>
            </p:nvCxnSpPr>
            <p:spPr>
              <a:xfrm rot="10800000" flipV="1">
                <a:off x="11898304" y="5827984"/>
                <a:ext cx="0" cy="468411"/>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9"/>
              <p:cNvCxnSpPr/>
              <p:nvPr/>
            </p:nvCxnSpPr>
            <p:spPr>
              <a:xfrm rot="10800000">
                <a:off x="11429893" y="6296395"/>
                <a:ext cx="468411"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8" name="short story about the company"/>
          <p:cNvSpPr txBox="1"/>
          <p:nvPr/>
        </p:nvSpPr>
        <p:spPr>
          <a:xfrm>
            <a:off x="308101" y="322654"/>
            <a:ext cx="3883994" cy="674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b">
            <a:spAutoFit/>
          </a:bodyPr>
          <a:lstStyle>
            <a:lvl1pPr>
              <a:lnSpc>
                <a:spcPct val="90000"/>
              </a:lnSpc>
              <a:defRPr sz="7500" cap="all" spc="0">
                <a:latin typeface="+mn-lt"/>
                <a:ea typeface="+mn-ea"/>
                <a:cs typeface="+mn-cs"/>
                <a:sym typeface="Montserrat ExtraBold"/>
              </a:defRPr>
            </a:lvl1pPr>
          </a:lstStyle>
          <a:p>
            <a:r>
              <a:rPr lang="ru-RU" sz="4500" dirty="0" smtClean="0">
                <a:solidFill>
                  <a:schemeClr val="bg1"/>
                </a:solidFill>
              </a:rPr>
              <a:t>СБЕР</a:t>
            </a:r>
            <a:r>
              <a:rPr lang="ru-RU" sz="1100" dirty="0" smtClean="0">
                <a:solidFill>
                  <a:schemeClr val="bg1"/>
                </a:solidFill>
              </a:rPr>
              <a:t> </a:t>
            </a:r>
            <a:r>
              <a:rPr lang="ru-RU" sz="4500" dirty="0" smtClean="0">
                <a:solidFill>
                  <a:schemeClr val="bg1"/>
                </a:solidFill>
              </a:rPr>
              <a:t>ЛИЗИНГ</a:t>
            </a:r>
            <a:endParaRPr sz="4500" dirty="0">
              <a:solidFill>
                <a:schemeClr val="bg1"/>
              </a:solidFill>
            </a:endParaRPr>
          </a:p>
        </p:txBody>
      </p:sp>
    </p:spTree>
    <p:extLst>
      <p:ext uri="{BB962C8B-B14F-4D97-AF65-F5344CB8AC3E}">
        <p14:creationId xmlns:p14="http://schemas.microsoft.com/office/powerpoint/2010/main" val="1998081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p:cNvSpPr txBox="1">
            <a:spLocks/>
          </p:cNvSpPr>
          <p:nvPr/>
        </p:nvSpPr>
        <p:spPr>
          <a:xfrm>
            <a:off x="195436" y="252091"/>
            <a:ext cx="9721071" cy="738664"/>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cap="all" dirty="0">
                <a:solidFill>
                  <a:schemeClr val="tx1">
                    <a:lumMod val="75000"/>
                    <a:lumOff val="25000"/>
                  </a:schemeClr>
                </a:solidFill>
                <a:latin typeface="+mn-lt"/>
                <a:ea typeface="+mn-ea"/>
                <a:cs typeface="+mn-cs"/>
                <a:sym typeface="Montserrat ExtraBold"/>
              </a:rPr>
              <a:t>Опыт АО «Сбербанк Лизинг» реализации лизинговых сделок в государственном секторе </a:t>
            </a:r>
          </a:p>
        </p:txBody>
      </p:sp>
      <p:sp>
        <p:nvSpPr>
          <p:cNvPr id="64" name="Text Box 541"/>
          <p:cNvSpPr txBox="1">
            <a:spLocks noChangeArrowheads="1"/>
          </p:cNvSpPr>
          <p:nvPr/>
        </p:nvSpPr>
        <p:spPr bwMode="auto">
          <a:xfrm>
            <a:off x="3988016" y="5512553"/>
            <a:ext cx="2074333" cy="39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16" tIns="17916" rIns="17916" bIns="17916"/>
          <a:lstStyle>
            <a:lvl1pPr defTabSz="762000" eaLnBrk="0" hangingPunct="0">
              <a:lnSpc>
                <a:spcPct val="110000"/>
              </a:lnSpc>
              <a:spcBef>
                <a:spcPct val="30000"/>
              </a:spcBef>
              <a:buClr>
                <a:srgbClr val="008A53"/>
              </a:buClr>
              <a:buSzPct val="85000"/>
              <a:buFont typeface="Wingdings" pitchFamily="2" charset="2"/>
              <a:buChar char="n"/>
              <a:tabLst>
                <a:tab pos="1236663" algn="l"/>
              </a:tabLst>
              <a:defRPr sz="1200">
                <a:solidFill>
                  <a:srgbClr val="000000"/>
                </a:solidFill>
                <a:latin typeface="Arial" pitchFamily="34" charset="0"/>
              </a:defRPr>
            </a:lvl1pPr>
            <a:lvl2pPr marL="742950" indent="-285750" defTabSz="762000" eaLnBrk="0" hangingPunct="0">
              <a:lnSpc>
                <a:spcPct val="110000"/>
              </a:lnSpc>
              <a:spcBef>
                <a:spcPct val="30000"/>
              </a:spcBef>
              <a:buClr>
                <a:srgbClr val="008A53"/>
              </a:buClr>
              <a:buSzPct val="85000"/>
              <a:buFont typeface="Monotype Sorts"/>
              <a:buChar char="ä"/>
              <a:tabLst>
                <a:tab pos="1236663" algn="l"/>
              </a:tabLst>
              <a:defRPr sz="1200">
                <a:solidFill>
                  <a:srgbClr val="000000"/>
                </a:solidFill>
                <a:latin typeface="Arial" pitchFamily="34" charset="0"/>
              </a:defRPr>
            </a:lvl2pPr>
            <a:lvl3pPr marL="1143000" indent="-228600" defTabSz="762000" eaLnBrk="0" hangingPunct="0">
              <a:lnSpc>
                <a:spcPct val="110000"/>
              </a:lnSpc>
              <a:spcBef>
                <a:spcPct val="30000"/>
              </a:spcBef>
              <a:buClr>
                <a:srgbClr val="008A53"/>
              </a:buClr>
              <a:buSzPct val="85000"/>
              <a:buFont typeface="Tahoma" pitchFamily="34" charset="0"/>
              <a:buChar char="–"/>
              <a:tabLst>
                <a:tab pos="1236663" algn="l"/>
              </a:tabLst>
              <a:defRPr sz="1200">
                <a:solidFill>
                  <a:srgbClr val="000000"/>
                </a:solidFill>
                <a:latin typeface="Arial" pitchFamily="34" charset="0"/>
              </a:defRPr>
            </a:lvl3pPr>
            <a:lvl4pPr marL="1600200" indent="-228600" defTabSz="762000" eaLnBrk="0" hangingPunct="0">
              <a:spcBef>
                <a:spcPct val="20000"/>
              </a:spcBef>
              <a:buChar char="–"/>
              <a:tabLst>
                <a:tab pos="1236663" algn="l"/>
              </a:tabLst>
              <a:defRPr sz="2000">
                <a:solidFill>
                  <a:schemeClr val="tx1"/>
                </a:solidFill>
                <a:latin typeface="Times New Roman" pitchFamily="18" charset="0"/>
              </a:defRPr>
            </a:lvl4pPr>
            <a:lvl5pPr marL="2057400" indent="-228600" defTabSz="762000" eaLnBrk="0" hangingPunct="0">
              <a:spcBef>
                <a:spcPct val="20000"/>
              </a:spcBef>
              <a:buChar char="»"/>
              <a:tabLst>
                <a:tab pos="1236663" algn="l"/>
              </a:tabLst>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9pPr>
          </a:lstStyle>
          <a:p>
            <a:pPr algn="ctr" defTabSz="1015975" eaLnBrk="1" fontAlgn="base" hangingPunct="1">
              <a:lnSpc>
                <a:spcPct val="100000"/>
              </a:lnSpc>
              <a:spcBef>
                <a:spcPct val="0"/>
              </a:spcBef>
              <a:spcAft>
                <a:spcPct val="0"/>
              </a:spcAft>
              <a:buClr>
                <a:srgbClr val="008080"/>
              </a:buClr>
              <a:buNone/>
              <a:tabLst>
                <a:tab pos="1648843" algn="l"/>
              </a:tabLst>
              <a:defRPr/>
            </a:pPr>
            <a:endParaRPr lang="ru-RU" altLang="ru-RU" sz="1333" dirty="0">
              <a:solidFill>
                <a:prstClr val="black"/>
              </a:solidFill>
              <a:latin typeface="+mj-lt"/>
              <a:cs typeface="Times New Roman" panose="02020603050405020304" pitchFamily="18" charset="0"/>
            </a:endParaRPr>
          </a:p>
        </p:txBody>
      </p:sp>
      <p:sp>
        <p:nvSpPr>
          <p:cNvPr id="34" name="TextBox 42"/>
          <p:cNvSpPr txBox="1">
            <a:spLocks noChangeArrowheads="1"/>
          </p:cNvSpPr>
          <p:nvPr/>
        </p:nvSpPr>
        <p:spPr bwMode="auto">
          <a:xfrm>
            <a:off x="205570" y="1791741"/>
            <a:ext cx="2962556" cy="1661993"/>
          </a:xfrm>
          <a:prstGeom prst="rect">
            <a:avLst/>
          </a:prstGeom>
          <a:solidFill>
            <a:schemeClr val="bg1"/>
          </a:solidFill>
          <a:ln>
            <a:noFill/>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377"/>
            <a:r>
              <a:rPr lang="ru-RU" altLang="ru-RU" sz="1400" dirty="0">
                <a:solidFill>
                  <a:schemeClr val="tx1">
                    <a:lumMod val="75000"/>
                    <a:lumOff val="25000"/>
                  </a:schemeClr>
                </a:solidFill>
                <a:latin typeface="+mj-lt"/>
                <a:cs typeface="Times New Roman" panose="02020603050405020304" pitchFamily="18" charset="0"/>
              </a:rPr>
              <a:t>За</a:t>
            </a:r>
            <a:r>
              <a:rPr lang="en-US" altLang="ru-RU" sz="1400" dirty="0">
                <a:solidFill>
                  <a:schemeClr val="tx1">
                    <a:lumMod val="75000"/>
                    <a:lumOff val="25000"/>
                  </a:schemeClr>
                </a:solidFill>
                <a:latin typeface="+mj-lt"/>
                <a:cs typeface="Times New Roman" panose="02020603050405020304" pitchFamily="18" charset="0"/>
              </a:rPr>
              <a:t> </a:t>
            </a:r>
            <a:r>
              <a:rPr lang="ru-RU" altLang="ru-RU" sz="1400" dirty="0">
                <a:solidFill>
                  <a:schemeClr val="tx1">
                    <a:lumMod val="75000"/>
                    <a:lumOff val="25000"/>
                  </a:schemeClr>
                </a:solidFill>
                <a:latin typeface="+mj-lt"/>
                <a:cs typeface="Times New Roman" panose="02020603050405020304" pitchFamily="18" charset="0"/>
              </a:rPr>
              <a:t>период с 2017 государственным заказчикам передано в лизинг имущества на сумму более </a:t>
            </a:r>
          </a:p>
          <a:p>
            <a:pPr defTabSz="914377"/>
            <a:r>
              <a:rPr lang="en-US" altLang="ru-RU" sz="6000" b="1" dirty="0" smtClean="0">
                <a:solidFill>
                  <a:srgbClr val="00B050"/>
                </a:solidFill>
                <a:latin typeface="+mn-lt"/>
                <a:cs typeface="Times New Roman" panose="02020603050405020304" pitchFamily="18" charset="0"/>
              </a:rPr>
              <a:t>86</a:t>
            </a:r>
            <a:r>
              <a:rPr lang="ru-RU" altLang="ru-RU" sz="4000" b="1" dirty="0" smtClean="0">
                <a:solidFill>
                  <a:srgbClr val="00B050"/>
                </a:solidFill>
                <a:latin typeface="+mj-lt"/>
                <a:cs typeface="Times New Roman" panose="02020603050405020304" pitchFamily="18" charset="0"/>
              </a:rPr>
              <a:t> </a:t>
            </a:r>
            <a:r>
              <a:rPr lang="ru-RU" altLang="ru-RU" sz="1400" b="1" dirty="0" smtClean="0">
                <a:solidFill>
                  <a:srgbClr val="00B050"/>
                </a:solidFill>
                <a:latin typeface="+mj-lt"/>
                <a:cs typeface="Times New Roman" panose="02020603050405020304" pitchFamily="18" charset="0"/>
              </a:rPr>
              <a:t>млрд </a:t>
            </a:r>
            <a:r>
              <a:rPr lang="ru-RU" altLang="ru-RU" sz="1400" b="1" dirty="0">
                <a:solidFill>
                  <a:srgbClr val="00B050"/>
                </a:solidFill>
                <a:latin typeface="+mj-lt"/>
                <a:cs typeface="Times New Roman" panose="02020603050405020304" pitchFamily="18" charset="0"/>
              </a:rPr>
              <a:t>руб.</a:t>
            </a:r>
          </a:p>
        </p:txBody>
      </p:sp>
      <p:sp>
        <p:nvSpPr>
          <p:cNvPr id="62" name="TextBox 42"/>
          <p:cNvSpPr txBox="1">
            <a:spLocks noChangeArrowheads="1"/>
          </p:cNvSpPr>
          <p:nvPr/>
        </p:nvSpPr>
        <p:spPr bwMode="auto">
          <a:xfrm>
            <a:off x="205569" y="3613907"/>
            <a:ext cx="2799720" cy="3231654"/>
          </a:xfrm>
          <a:prstGeom prst="rect">
            <a:avLst/>
          </a:prstGeom>
          <a:solidFill>
            <a:schemeClr val="bg1"/>
          </a:solidFill>
          <a:ln>
            <a:noFill/>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377"/>
            <a:r>
              <a:rPr lang="ru-RU" altLang="ru-RU" sz="1400" dirty="0">
                <a:solidFill>
                  <a:schemeClr val="tx1">
                    <a:lumMod val="75000"/>
                    <a:lumOff val="25000"/>
                  </a:schemeClr>
                </a:solidFill>
                <a:latin typeface="+mj-lt"/>
                <a:cs typeface="Times New Roman" panose="02020603050405020304" pitchFamily="18" charset="0"/>
              </a:rPr>
              <a:t>Успешный опыт сотрудничества более чем с </a:t>
            </a:r>
          </a:p>
          <a:p>
            <a:pPr defTabSz="914377"/>
            <a:r>
              <a:rPr lang="en-US" altLang="ru-RU" sz="6000" b="1" dirty="0" smtClean="0">
                <a:solidFill>
                  <a:srgbClr val="00B050"/>
                </a:solidFill>
                <a:latin typeface="+mn-lt"/>
                <a:cs typeface="Times New Roman" panose="02020603050405020304" pitchFamily="18" charset="0"/>
              </a:rPr>
              <a:t>750</a:t>
            </a:r>
            <a:r>
              <a:rPr lang="ru-RU" altLang="ru-RU" sz="4000" b="1" dirty="0" smtClean="0">
                <a:solidFill>
                  <a:srgbClr val="00B050"/>
                </a:solidFill>
                <a:latin typeface="+mj-lt"/>
                <a:cs typeface="Times New Roman" panose="02020603050405020304" pitchFamily="18" charset="0"/>
              </a:rPr>
              <a:t> </a:t>
            </a:r>
            <a:r>
              <a:rPr lang="ru-RU" altLang="ru-RU" sz="1400" b="1" dirty="0">
                <a:solidFill>
                  <a:srgbClr val="00B050"/>
                </a:solidFill>
                <a:latin typeface="+mj-lt"/>
                <a:cs typeface="Times New Roman" panose="02020603050405020304" pitchFamily="18" charset="0"/>
              </a:rPr>
              <a:t>клиентами государственного сектора</a:t>
            </a:r>
          </a:p>
          <a:p>
            <a:pPr defTabSz="914377"/>
            <a:endParaRPr lang="ru-RU" altLang="ru-RU" sz="1400" b="1" dirty="0">
              <a:solidFill>
                <a:srgbClr val="01B4AB"/>
              </a:solidFill>
              <a:latin typeface="+mj-lt"/>
              <a:cs typeface="Times New Roman" panose="02020603050405020304" pitchFamily="18" charset="0"/>
            </a:endParaRPr>
          </a:p>
          <a:p>
            <a:pPr defTabSz="914377"/>
            <a:endParaRPr lang="ru-RU" altLang="ru-RU" sz="1400" b="1" dirty="0">
              <a:solidFill>
                <a:srgbClr val="01B4AB"/>
              </a:solidFill>
              <a:latin typeface="+mj-lt"/>
              <a:cs typeface="Times New Roman" panose="02020603050405020304" pitchFamily="18" charset="0"/>
            </a:endParaRPr>
          </a:p>
          <a:p>
            <a:pPr defTabSz="914377"/>
            <a:r>
              <a:rPr lang="ru-RU" altLang="ru-RU" sz="1400" b="1" dirty="0">
                <a:solidFill>
                  <a:srgbClr val="00B050"/>
                </a:solidFill>
                <a:latin typeface="+mj-lt"/>
                <a:cs typeface="Times New Roman" panose="02020603050405020304" pitchFamily="18" charset="0"/>
              </a:rPr>
              <a:t>В</a:t>
            </a:r>
            <a:r>
              <a:rPr lang="ru-RU" altLang="ru-RU" sz="4000" b="1" dirty="0">
                <a:solidFill>
                  <a:srgbClr val="00B050"/>
                </a:solidFill>
                <a:latin typeface="+mj-lt"/>
                <a:cs typeface="Times New Roman" panose="02020603050405020304" pitchFamily="18" charset="0"/>
              </a:rPr>
              <a:t> </a:t>
            </a:r>
            <a:r>
              <a:rPr lang="ru-RU" altLang="ru-RU" sz="6000" b="1" dirty="0" smtClean="0">
                <a:solidFill>
                  <a:srgbClr val="00B050"/>
                </a:solidFill>
                <a:latin typeface="+mn-lt"/>
                <a:cs typeface="Times New Roman" panose="02020603050405020304" pitchFamily="18" charset="0"/>
              </a:rPr>
              <a:t>84</a:t>
            </a:r>
            <a:r>
              <a:rPr lang="ru-RU" altLang="ru-RU" sz="1400" b="1" dirty="0" smtClean="0">
                <a:solidFill>
                  <a:srgbClr val="00B050"/>
                </a:solidFill>
                <a:latin typeface="+mj-lt"/>
                <a:cs typeface="Times New Roman" panose="02020603050405020304" pitchFamily="18" charset="0"/>
              </a:rPr>
              <a:t> </a:t>
            </a:r>
            <a:r>
              <a:rPr lang="ru-RU" altLang="ru-RU" sz="1400" b="1" dirty="0">
                <a:solidFill>
                  <a:srgbClr val="00B050"/>
                </a:solidFill>
                <a:latin typeface="+mj-lt"/>
                <a:cs typeface="Times New Roman" panose="02020603050405020304" pitchFamily="18" charset="0"/>
              </a:rPr>
              <a:t>субъектах </a:t>
            </a:r>
            <a:r>
              <a:rPr lang="ru-RU" altLang="ru-RU" sz="1400" b="1" dirty="0" smtClean="0">
                <a:solidFill>
                  <a:srgbClr val="00B050"/>
                </a:solidFill>
                <a:latin typeface="+mj-lt"/>
                <a:cs typeface="Times New Roman" panose="02020603050405020304" pitchFamily="18" charset="0"/>
              </a:rPr>
              <a:t>РФ</a:t>
            </a:r>
            <a:endParaRPr lang="ru-RU" altLang="ru-RU" sz="1400" b="1" dirty="0">
              <a:solidFill>
                <a:srgbClr val="00B050"/>
              </a:solidFill>
              <a:latin typeface="+mj-lt"/>
              <a:cs typeface="Times New Roman" panose="02020603050405020304" pitchFamily="18" charset="0"/>
            </a:endParaRPr>
          </a:p>
          <a:p>
            <a:pPr defTabSz="914377"/>
            <a:endParaRPr lang="ru-RU" altLang="ru-RU" sz="1400" b="1" dirty="0">
              <a:solidFill>
                <a:srgbClr val="42AB25"/>
              </a:solidFill>
              <a:latin typeface="+mj-lt"/>
              <a:cs typeface="Times New Roman" panose="02020603050405020304" pitchFamily="18" charset="0"/>
            </a:endParaRPr>
          </a:p>
        </p:txBody>
      </p:sp>
      <p:sp>
        <p:nvSpPr>
          <p:cNvPr id="63" name="Прямоугольник 62"/>
          <p:cNvSpPr/>
          <p:nvPr/>
        </p:nvSpPr>
        <p:spPr>
          <a:xfrm>
            <a:off x="187514" y="976459"/>
            <a:ext cx="6414413" cy="646331"/>
          </a:xfrm>
          <a:prstGeom prst="rect">
            <a:avLst/>
          </a:prstGeom>
        </p:spPr>
        <p:txBody>
          <a:bodyPr wrap="square">
            <a:spAutoFit/>
          </a:bodyPr>
          <a:lstStyle/>
          <a:p>
            <a:r>
              <a:rPr lang="ru-RU" b="1" cap="all" dirty="0">
                <a:solidFill>
                  <a:srgbClr val="00B050"/>
                </a:solidFill>
              </a:rPr>
              <a:t>Лизинг — широко применяемый инструмент приобретения основных средств для нужд </a:t>
            </a:r>
            <a:r>
              <a:rPr lang="ru-RU" b="1" cap="all" dirty="0" smtClean="0">
                <a:solidFill>
                  <a:srgbClr val="00B050"/>
                </a:solidFill>
              </a:rPr>
              <a:t>регионов </a:t>
            </a:r>
            <a:endParaRPr lang="ru-RU" b="1" cap="all" dirty="0">
              <a:solidFill>
                <a:srgbClr val="00B050"/>
              </a:solidFill>
            </a:endParaRPr>
          </a:p>
        </p:txBody>
      </p:sp>
      <p:grpSp>
        <p:nvGrpSpPr>
          <p:cNvPr id="112" name="Группа 111"/>
          <p:cNvGrpSpPr/>
          <p:nvPr/>
        </p:nvGrpSpPr>
        <p:grpSpPr>
          <a:xfrm>
            <a:off x="2368115" y="1837562"/>
            <a:ext cx="2902516" cy="1177113"/>
            <a:chOff x="623165" y="468604"/>
            <a:chExt cx="2176887" cy="882835"/>
          </a:xfrm>
        </p:grpSpPr>
        <p:sp>
          <p:nvSpPr>
            <p:cNvPr id="113" name="Овал 49"/>
            <p:cNvSpPr/>
            <p:nvPr/>
          </p:nvSpPr>
          <p:spPr>
            <a:xfrm>
              <a:off x="623165" y="787701"/>
              <a:ext cx="594179" cy="563738"/>
            </a:xfrm>
            <a:prstGeom prst="ellipse">
              <a:avLst/>
            </a:prstGeom>
            <a:blipFill dpi="0" rotWithShape="1">
              <a:blip r:embed="rId3" cstate="print"/>
              <a:srcRect/>
              <a:stretch>
                <a:fillRect r="-46000"/>
              </a:stretch>
            </a:blip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0522">
                <a:defRPr/>
              </a:pPr>
              <a:endParaRPr lang="ru-RU" sz="1951">
                <a:solidFill>
                  <a:prstClr val="white"/>
                </a:solidFill>
                <a:latin typeface="+mj-lt"/>
                <a:cs typeface="Times New Roman" panose="02020603050405020304" pitchFamily="18" charset="0"/>
              </a:endParaRPr>
            </a:p>
          </p:txBody>
        </p:sp>
        <p:sp>
          <p:nvSpPr>
            <p:cNvPr id="114" name="TextBox 113"/>
            <p:cNvSpPr txBox="1"/>
            <p:nvPr/>
          </p:nvSpPr>
          <p:spPr>
            <a:xfrm>
              <a:off x="1203522" y="468604"/>
              <a:ext cx="991133" cy="230833"/>
            </a:xfrm>
            <a:prstGeom prst="rect">
              <a:avLst/>
            </a:prstGeom>
            <a:noFill/>
          </p:spPr>
          <p:txBody>
            <a:bodyPr wrap="square" rtlCol="0">
              <a:spAutoFit/>
            </a:bodyPr>
            <a:lstStyle/>
            <a:p>
              <a:pPr defTabSz="990522">
                <a:defRPr/>
              </a:pPr>
              <a:r>
                <a:rPr lang="ru-RU" sz="1400" b="1" dirty="0">
                  <a:solidFill>
                    <a:srgbClr val="00B050"/>
                  </a:solidFill>
                  <a:latin typeface="+mj-lt"/>
                  <a:cs typeface="Times New Roman" panose="02020603050405020304" pitchFamily="18" charset="0"/>
                </a:rPr>
                <a:t>Автобусы</a:t>
              </a:r>
            </a:p>
          </p:txBody>
        </p:sp>
        <p:sp>
          <p:nvSpPr>
            <p:cNvPr id="115" name="TextBox 114"/>
            <p:cNvSpPr txBox="1"/>
            <p:nvPr/>
          </p:nvSpPr>
          <p:spPr>
            <a:xfrm>
              <a:off x="1190557" y="641735"/>
              <a:ext cx="1609495" cy="226216"/>
            </a:xfrm>
            <a:prstGeom prst="rect">
              <a:avLst/>
            </a:prstGeom>
            <a:noFill/>
          </p:spPr>
          <p:txBody>
            <a:bodyPr wrap="square" rtlCol="0">
              <a:spAutoFit/>
            </a:bodyPr>
            <a:lstStyle/>
            <a:p>
              <a:pPr>
                <a:lnSpc>
                  <a:spcPct val="85000"/>
                </a:lnSpc>
              </a:pPr>
              <a:r>
                <a:rPr lang="en-US" sz="1600" b="1" dirty="0">
                  <a:solidFill>
                    <a:srgbClr val="00B050"/>
                  </a:solidFill>
                  <a:latin typeface="+mj-lt"/>
                  <a:cs typeface="Times New Roman" panose="02020603050405020304" pitchFamily="18" charset="0"/>
                </a:rPr>
                <a:t>&gt; </a:t>
              </a:r>
              <a:r>
                <a:rPr lang="ru-RU" sz="1600" b="1" dirty="0" smtClean="0">
                  <a:solidFill>
                    <a:srgbClr val="00B050"/>
                  </a:solidFill>
                  <a:latin typeface="+mj-lt"/>
                  <a:cs typeface="Times New Roman" panose="02020603050405020304" pitchFamily="18" charset="0"/>
                </a:rPr>
                <a:t>38 </a:t>
              </a:r>
              <a:r>
                <a:rPr lang="ru-RU" sz="1600" b="1" dirty="0">
                  <a:solidFill>
                    <a:srgbClr val="00B050"/>
                  </a:solidFill>
                  <a:latin typeface="+mj-lt"/>
                  <a:cs typeface="Times New Roman" panose="02020603050405020304" pitchFamily="18" charset="0"/>
                </a:rPr>
                <a:t>м</a:t>
              </a:r>
              <a:r>
                <a:rPr lang="ru-RU" sz="1600" b="1" dirty="0" smtClean="0">
                  <a:solidFill>
                    <a:srgbClr val="00B050"/>
                  </a:solidFill>
                  <a:latin typeface="+mj-lt"/>
                  <a:cs typeface="Times New Roman" panose="02020603050405020304" pitchFamily="18" charset="0"/>
                </a:rPr>
                <a:t>лрд </a:t>
              </a:r>
              <a:r>
                <a:rPr lang="ru-RU" sz="1600" b="1" dirty="0">
                  <a:solidFill>
                    <a:srgbClr val="00B050"/>
                  </a:solidFill>
                  <a:latin typeface="+mj-lt"/>
                  <a:cs typeface="Times New Roman" panose="02020603050405020304" pitchFamily="18" charset="0"/>
                </a:rPr>
                <a:t>руб.   </a:t>
              </a:r>
            </a:p>
          </p:txBody>
        </p:sp>
      </p:grpSp>
      <p:grpSp>
        <p:nvGrpSpPr>
          <p:cNvPr id="117" name="Группа 116"/>
          <p:cNvGrpSpPr/>
          <p:nvPr/>
        </p:nvGrpSpPr>
        <p:grpSpPr>
          <a:xfrm>
            <a:off x="6768047" y="819604"/>
            <a:ext cx="3496701" cy="796447"/>
            <a:chOff x="2434362" y="234128"/>
            <a:chExt cx="2622525" cy="597334"/>
          </a:xfrm>
        </p:grpSpPr>
        <p:sp>
          <p:nvSpPr>
            <p:cNvPr id="119" name="Овал 55"/>
            <p:cNvSpPr/>
            <p:nvPr/>
          </p:nvSpPr>
          <p:spPr>
            <a:xfrm>
              <a:off x="2434362" y="234128"/>
              <a:ext cx="609062" cy="589132"/>
            </a:xfrm>
            <a:prstGeom prst="ellipse">
              <a:avLst/>
            </a:prstGeom>
            <a:blipFill dpi="0" rotWithShape="1">
              <a:blip r:embed="rId4" cstate="print"/>
              <a:srcRect/>
              <a:stretch>
                <a:fillRect r="-46000"/>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0522">
                <a:defRPr/>
              </a:pPr>
              <a:endParaRPr lang="ru-RU" sz="1951">
                <a:solidFill>
                  <a:prstClr val="white"/>
                </a:solidFill>
                <a:latin typeface="+mj-lt"/>
                <a:cs typeface="Times New Roman" panose="02020603050405020304" pitchFamily="18" charset="0"/>
              </a:endParaRPr>
            </a:p>
          </p:txBody>
        </p:sp>
        <p:sp>
          <p:nvSpPr>
            <p:cNvPr id="120" name="TextBox 119"/>
            <p:cNvSpPr txBox="1"/>
            <p:nvPr/>
          </p:nvSpPr>
          <p:spPr>
            <a:xfrm>
              <a:off x="3032469" y="238679"/>
              <a:ext cx="1362344" cy="392415"/>
            </a:xfrm>
            <a:prstGeom prst="rect">
              <a:avLst/>
            </a:prstGeom>
            <a:noFill/>
          </p:spPr>
          <p:txBody>
            <a:bodyPr wrap="square" rtlCol="0">
              <a:spAutoFit/>
            </a:bodyPr>
            <a:lstStyle/>
            <a:p>
              <a:pPr defTabSz="990522">
                <a:defRPr/>
              </a:pPr>
              <a:r>
                <a:rPr lang="ru-RU" sz="1400" b="1" dirty="0" smtClean="0">
                  <a:solidFill>
                    <a:srgbClr val="00B050"/>
                  </a:solidFill>
                  <a:latin typeface="+mj-lt"/>
                  <a:cs typeface="Times New Roman" panose="02020603050405020304" pitchFamily="18" charset="0"/>
                </a:rPr>
                <a:t>Рельсовый городской транспорт</a:t>
              </a:r>
              <a:endParaRPr lang="ru-RU" sz="1400" b="1" dirty="0">
                <a:solidFill>
                  <a:srgbClr val="00B050"/>
                </a:solidFill>
                <a:latin typeface="+mj-lt"/>
                <a:cs typeface="Times New Roman" panose="02020603050405020304" pitchFamily="18" charset="0"/>
              </a:endParaRPr>
            </a:p>
          </p:txBody>
        </p:sp>
        <p:sp>
          <p:nvSpPr>
            <p:cNvPr id="121" name="TextBox 120"/>
            <p:cNvSpPr txBox="1"/>
            <p:nvPr/>
          </p:nvSpPr>
          <p:spPr>
            <a:xfrm>
              <a:off x="3044735" y="605246"/>
              <a:ext cx="2012152" cy="226216"/>
            </a:xfrm>
            <a:prstGeom prst="rect">
              <a:avLst/>
            </a:prstGeom>
            <a:noFill/>
          </p:spPr>
          <p:txBody>
            <a:bodyPr wrap="square" rtlCol="0">
              <a:spAutoFit/>
            </a:bodyPr>
            <a:lstStyle/>
            <a:p>
              <a:pPr>
                <a:lnSpc>
                  <a:spcPct val="85000"/>
                </a:lnSpc>
              </a:pPr>
              <a:r>
                <a:rPr lang="en-US" sz="1600" b="1" dirty="0">
                  <a:solidFill>
                    <a:srgbClr val="00B050"/>
                  </a:solidFill>
                  <a:latin typeface="+mj-lt"/>
                  <a:cs typeface="Times New Roman" panose="02020603050405020304" pitchFamily="18" charset="0"/>
                </a:rPr>
                <a:t>&gt; </a:t>
              </a:r>
              <a:r>
                <a:rPr lang="ru-RU" sz="1600" b="1" dirty="0" smtClean="0">
                  <a:solidFill>
                    <a:srgbClr val="00B050"/>
                  </a:solidFill>
                  <a:latin typeface="+mj-lt"/>
                  <a:cs typeface="Times New Roman" panose="02020603050405020304" pitchFamily="18" charset="0"/>
                </a:rPr>
                <a:t>3,3 млрд</a:t>
              </a:r>
              <a:r>
                <a:rPr lang="en-US" sz="1600" b="1" dirty="0" smtClean="0">
                  <a:solidFill>
                    <a:srgbClr val="00B050"/>
                  </a:solidFill>
                  <a:latin typeface="+mj-lt"/>
                  <a:cs typeface="Times New Roman" panose="02020603050405020304" pitchFamily="18" charset="0"/>
                </a:rPr>
                <a:t> </a:t>
              </a:r>
              <a:r>
                <a:rPr lang="ru-RU" sz="1600" b="1" dirty="0">
                  <a:solidFill>
                    <a:srgbClr val="00B050"/>
                  </a:solidFill>
                  <a:latin typeface="+mj-lt"/>
                  <a:cs typeface="Times New Roman" panose="02020603050405020304" pitchFamily="18" charset="0"/>
                </a:rPr>
                <a:t>руб.</a:t>
              </a:r>
            </a:p>
          </p:txBody>
        </p:sp>
      </p:grpSp>
      <p:grpSp>
        <p:nvGrpSpPr>
          <p:cNvPr id="123" name="Группа 122"/>
          <p:cNvGrpSpPr/>
          <p:nvPr/>
        </p:nvGrpSpPr>
        <p:grpSpPr>
          <a:xfrm>
            <a:off x="6209698" y="5827605"/>
            <a:ext cx="3545855" cy="956009"/>
            <a:chOff x="2497726" y="3710418"/>
            <a:chExt cx="2659391" cy="717007"/>
          </a:xfrm>
        </p:grpSpPr>
        <p:sp>
          <p:nvSpPr>
            <p:cNvPr id="124" name="Овал 43"/>
            <p:cNvSpPr/>
            <p:nvPr/>
          </p:nvSpPr>
          <p:spPr>
            <a:xfrm>
              <a:off x="2497726" y="3875750"/>
              <a:ext cx="578764" cy="551675"/>
            </a:xfrm>
            <a:prstGeom prst="ellipse">
              <a:avLst/>
            </a:prstGeom>
            <a:blipFill dpi="0" rotWithShape="1">
              <a:blip r:embed="rId5" cstate="print">
                <a:extLst/>
              </a:blip>
              <a:srcRect/>
              <a:stretch>
                <a:fillRect l="-22000" r="-46000" b="-3000"/>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0522">
                <a:defRPr/>
              </a:pPr>
              <a:endParaRPr lang="ru-RU" sz="1951">
                <a:solidFill>
                  <a:prstClr val="white"/>
                </a:solidFill>
                <a:latin typeface="+mj-lt"/>
                <a:cs typeface="Times New Roman" panose="02020603050405020304" pitchFamily="18" charset="0"/>
              </a:endParaRPr>
            </a:p>
          </p:txBody>
        </p:sp>
        <p:sp>
          <p:nvSpPr>
            <p:cNvPr id="125" name="TextBox 124"/>
            <p:cNvSpPr txBox="1"/>
            <p:nvPr/>
          </p:nvSpPr>
          <p:spPr>
            <a:xfrm>
              <a:off x="3085881" y="3710418"/>
              <a:ext cx="1384491" cy="230833"/>
            </a:xfrm>
            <a:prstGeom prst="rect">
              <a:avLst/>
            </a:prstGeom>
            <a:noFill/>
          </p:spPr>
          <p:txBody>
            <a:bodyPr wrap="square" rtlCol="0">
              <a:spAutoFit/>
            </a:bodyPr>
            <a:lstStyle/>
            <a:p>
              <a:pPr defTabSz="990522">
                <a:defRPr/>
              </a:pPr>
              <a:r>
                <a:rPr lang="ru-RU" sz="1400" b="1" dirty="0">
                  <a:solidFill>
                    <a:srgbClr val="00B050"/>
                  </a:solidFill>
                  <a:latin typeface="+mj-lt"/>
                  <a:cs typeface="Times New Roman" panose="02020603050405020304" pitchFamily="18" charset="0"/>
                </a:rPr>
                <a:t>Авиатранспорт</a:t>
              </a:r>
            </a:p>
          </p:txBody>
        </p:sp>
        <p:sp>
          <p:nvSpPr>
            <p:cNvPr id="126" name="TextBox 125"/>
            <p:cNvSpPr txBox="1"/>
            <p:nvPr/>
          </p:nvSpPr>
          <p:spPr>
            <a:xfrm>
              <a:off x="3085881" y="3949129"/>
              <a:ext cx="1403245" cy="226216"/>
            </a:xfrm>
            <a:prstGeom prst="rect">
              <a:avLst/>
            </a:prstGeom>
            <a:noFill/>
          </p:spPr>
          <p:txBody>
            <a:bodyPr wrap="square" rtlCol="0">
              <a:spAutoFit/>
            </a:bodyPr>
            <a:lstStyle/>
            <a:p>
              <a:pPr>
                <a:lnSpc>
                  <a:spcPct val="85000"/>
                </a:lnSpc>
              </a:pPr>
              <a:r>
                <a:rPr lang="en-US" sz="1600" b="1" dirty="0">
                  <a:solidFill>
                    <a:srgbClr val="00B050"/>
                  </a:solidFill>
                  <a:latin typeface="+mj-lt"/>
                  <a:cs typeface="Times New Roman" panose="02020603050405020304" pitchFamily="18" charset="0"/>
                </a:rPr>
                <a:t>&gt;</a:t>
              </a:r>
              <a:r>
                <a:rPr lang="ru-RU" sz="1600" b="1" dirty="0">
                  <a:solidFill>
                    <a:srgbClr val="00B050"/>
                  </a:solidFill>
                  <a:latin typeface="+mj-lt"/>
                  <a:cs typeface="Times New Roman" panose="02020603050405020304" pitchFamily="18" charset="0"/>
                </a:rPr>
                <a:t> </a:t>
              </a:r>
              <a:r>
                <a:rPr lang="ru-RU" sz="1600" b="1" dirty="0" smtClean="0">
                  <a:solidFill>
                    <a:srgbClr val="00B050"/>
                  </a:solidFill>
                  <a:latin typeface="+mj-lt"/>
                  <a:cs typeface="Times New Roman" panose="02020603050405020304" pitchFamily="18" charset="0"/>
                </a:rPr>
                <a:t>1,2 млрд </a:t>
              </a:r>
              <a:r>
                <a:rPr lang="ru-RU" sz="1600" b="1" dirty="0">
                  <a:solidFill>
                    <a:srgbClr val="00B050"/>
                  </a:solidFill>
                  <a:latin typeface="+mj-lt"/>
                  <a:cs typeface="Times New Roman" panose="02020603050405020304" pitchFamily="18" charset="0"/>
                </a:rPr>
                <a:t>руб. </a:t>
              </a:r>
            </a:p>
          </p:txBody>
        </p:sp>
        <p:sp>
          <p:nvSpPr>
            <p:cNvPr id="127" name="Прямоугольник 126"/>
            <p:cNvSpPr/>
            <p:nvPr/>
          </p:nvSpPr>
          <p:spPr>
            <a:xfrm>
              <a:off x="3108239" y="4151587"/>
              <a:ext cx="2048878" cy="223091"/>
            </a:xfrm>
            <a:prstGeom prst="rect">
              <a:avLst/>
            </a:prstGeom>
          </p:spPr>
          <p:txBody>
            <a:bodyPr wrap="none">
              <a:spAutoFit/>
            </a:bodyPr>
            <a:lstStyle/>
            <a:p>
              <a:pPr defTabSz="1015975" fontAlgn="base">
                <a:spcBef>
                  <a:spcPct val="0"/>
                </a:spcBef>
                <a:spcAft>
                  <a:spcPct val="0"/>
                </a:spcAft>
                <a:buClr>
                  <a:srgbClr val="008080"/>
                </a:buClr>
                <a:buSzPct val="85000"/>
                <a:tabLst>
                  <a:tab pos="1648843" algn="l"/>
                </a:tabLst>
                <a:defRPr/>
              </a:pPr>
              <a:r>
                <a:rPr lang="ru-RU" altLang="ru-RU" sz="1333" b="1" dirty="0" smtClean="0">
                  <a:solidFill>
                    <a:schemeClr val="tx1">
                      <a:lumMod val="75000"/>
                      <a:lumOff val="25000"/>
                    </a:schemeClr>
                  </a:solidFill>
                  <a:latin typeface="+mj-lt"/>
                  <a:cs typeface="Times New Roman" panose="02020603050405020304" pitchFamily="18" charset="0"/>
                </a:rPr>
                <a:t>Москва и Республика Башкортостан</a:t>
              </a:r>
              <a:endParaRPr lang="ru-RU" altLang="ru-RU" sz="1333" b="1" dirty="0">
                <a:solidFill>
                  <a:schemeClr val="tx1">
                    <a:lumMod val="75000"/>
                    <a:lumOff val="25000"/>
                  </a:schemeClr>
                </a:solidFill>
                <a:latin typeface="+mj-lt"/>
                <a:cs typeface="Times New Roman" panose="02020603050405020304" pitchFamily="18" charset="0"/>
              </a:endParaRPr>
            </a:p>
          </p:txBody>
        </p:sp>
      </p:grpSp>
      <p:grpSp>
        <p:nvGrpSpPr>
          <p:cNvPr id="128" name="Группа 127"/>
          <p:cNvGrpSpPr/>
          <p:nvPr/>
        </p:nvGrpSpPr>
        <p:grpSpPr>
          <a:xfrm>
            <a:off x="9775804" y="5305347"/>
            <a:ext cx="3096971" cy="1304726"/>
            <a:chOff x="2084032" y="2992194"/>
            <a:chExt cx="2322728" cy="978544"/>
          </a:xfrm>
        </p:grpSpPr>
        <p:pic>
          <p:nvPicPr>
            <p:cNvPr id="129" name="Рисунок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4032" y="3060159"/>
              <a:ext cx="592843" cy="571174"/>
            </a:xfrm>
            <a:prstGeom prst="ellipse">
              <a:avLst/>
            </a:prstGeom>
            <a:blipFill dpi="0" rotWithShape="1">
              <a:blip r:embed="rId5" cstate="print">
                <a:extLst/>
              </a:blip>
              <a:srcRect/>
              <a:stretch>
                <a:fillRect l="-22000" r="-46000" b="-3000"/>
              </a:stretch>
            </a:blipFill>
            <a:ln>
              <a:solidFill>
                <a:srgbClr val="00B050"/>
              </a:solidFill>
            </a:ln>
          </p:spPr>
        </p:pic>
        <p:sp>
          <p:nvSpPr>
            <p:cNvPr id="130" name="TextBox 129"/>
            <p:cNvSpPr txBox="1"/>
            <p:nvPr/>
          </p:nvSpPr>
          <p:spPr>
            <a:xfrm>
              <a:off x="2742371" y="2992194"/>
              <a:ext cx="1334989" cy="376930"/>
            </a:xfrm>
            <a:prstGeom prst="rect">
              <a:avLst/>
            </a:prstGeom>
            <a:noFill/>
          </p:spPr>
          <p:txBody>
            <a:bodyPr wrap="square" rtlCol="0">
              <a:spAutoFit/>
            </a:bodyPr>
            <a:lstStyle/>
            <a:p>
              <a:pPr defTabSz="990522">
                <a:defRPr/>
              </a:pPr>
              <a:r>
                <a:rPr lang="ru-RU" sz="1333" b="1" dirty="0">
                  <a:solidFill>
                    <a:srgbClr val="00B050"/>
                  </a:solidFill>
                  <a:latin typeface="+mj-lt"/>
                  <a:cs typeface="Times New Roman" panose="02020603050405020304" pitchFamily="18" charset="0"/>
                </a:rPr>
                <a:t>Медицинское оборудование</a:t>
              </a:r>
            </a:p>
          </p:txBody>
        </p:sp>
        <p:sp>
          <p:nvSpPr>
            <p:cNvPr id="131" name="TextBox 130"/>
            <p:cNvSpPr txBox="1"/>
            <p:nvPr/>
          </p:nvSpPr>
          <p:spPr>
            <a:xfrm>
              <a:off x="2742371" y="3358518"/>
              <a:ext cx="1664389" cy="353751"/>
            </a:xfrm>
            <a:prstGeom prst="rect">
              <a:avLst/>
            </a:prstGeom>
            <a:noFill/>
          </p:spPr>
          <p:txBody>
            <a:bodyPr wrap="square" rtlCol="0">
              <a:spAutoFit/>
            </a:bodyPr>
            <a:lstStyle/>
            <a:p>
              <a:pPr>
                <a:lnSpc>
                  <a:spcPct val="85000"/>
                </a:lnSpc>
              </a:pPr>
              <a:r>
                <a:rPr lang="en-US" sz="1600" b="1" dirty="0">
                  <a:solidFill>
                    <a:srgbClr val="00B050"/>
                  </a:solidFill>
                  <a:latin typeface="+mj-lt"/>
                  <a:cs typeface="Times New Roman" panose="02020603050405020304" pitchFamily="18" charset="0"/>
                </a:rPr>
                <a:t>&gt; </a:t>
              </a:r>
              <a:r>
                <a:rPr lang="ru-RU" sz="1600" b="1" dirty="0" smtClean="0">
                  <a:solidFill>
                    <a:srgbClr val="00B050"/>
                  </a:solidFill>
                  <a:latin typeface="+mj-lt"/>
                  <a:cs typeface="Times New Roman" panose="02020603050405020304" pitchFamily="18" charset="0"/>
                </a:rPr>
                <a:t>1,9 млрд </a:t>
              </a:r>
              <a:r>
                <a:rPr lang="ru-RU" sz="1600" b="1" dirty="0">
                  <a:solidFill>
                    <a:srgbClr val="00B050"/>
                  </a:solidFill>
                  <a:latin typeface="+mj-lt"/>
                  <a:cs typeface="Times New Roman" panose="02020603050405020304" pitchFamily="18" charset="0"/>
                </a:rPr>
                <a:t>руб.</a:t>
              </a:r>
            </a:p>
            <a:p>
              <a:pPr>
                <a:lnSpc>
                  <a:spcPct val="85000"/>
                </a:lnSpc>
              </a:pPr>
              <a:endParaRPr lang="ru-RU" sz="1300" dirty="0">
                <a:solidFill>
                  <a:srgbClr val="00B050"/>
                </a:solidFill>
                <a:latin typeface="+mj-lt"/>
                <a:cs typeface="Times New Roman" panose="02020603050405020304" pitchFamily="18" charset="0"/>
              </a:endParaRPr>
            </a:p>
          </p:txBody>
        </p:sp>
        <p:sp>
          <p:nvSpPr>
            <p:cNvPr id="132" name="Text Box 541"/>
            <p:cNvSpPr txBox="1">
              <a:spLocks noChangeArrowheads="1"/>
            </p:cNvSpPr>
            <p:nvPr/>
          </p:nvSpPr>
          <p:spPr bwMode="auto">
            <a:xfrm>
              <a:off x="2811227" y="3580641"/>
              <a:ext cx="1529118" cy="39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16" tIns="17916" rIns="17916" bIns="17916"/>
            <a:lstStyle>
              <a:lvl1pPr defTabSz="762000" eaLnBrk="0" hangingPunct="0">
                <a:lnSpc>
                  <a:spcPct val="110000"/>
                </a:lnSpc>
                <a:spcBef>
                  <a:spcPct val="30000"/>
                </a:spcBef>
                <a:buClr>
                  <a:srgbClr val="008A53"/>
                </a:buClr>
                <a:buSzPct val="85000"/>
                <a:buFont typeface="Wingdings" pitchFamily="2" charset="2"/>
                <a:buChar char="n"/>
                <a:tabLst>
                  <a:tab pos="1236663" algn="l"/>
                </a:tabLst>
                <a:defRPr sz="1200">
                  <a:solidFill>
                    <a:srgbClr val="000000"/>
                  </a:solidFill>
                  <a:latin typeface="Arial" pitchFamily="34" charset="0"/>
                </a:defRPr>
              </a:lvl1pPr>
              <a:lvl2pPr marL="742950" indent="-285750" defTabSz="762000" eaLnBrk="0" hangingPunct="0">
                <a:lnSpc>
                  <a:spcPct val="110000"/>
                </a:lnSpc>
                <a:spcBef>
                  <a:spcPct val="30000"/>
                </a:spcBef>
                <a:buClr>
                  <a:srgbClr val="008A53"/>
                </a:buClr>
                <a:buSzPct val="85000"/>
                <a:buFont typeface="Monotype Sorts"/>
                <a:buChar char="ä"/>
                <a:tabLst>
                  <a:tab pos="1236663" algn="l"/>
                </a:tabLst>
                <a:defRPr sz="1200">
                  <a:solidFill>
                    <a:srgbClr val="000000"/>
                  </a:solidFill>
                  <a:latin typeface="Arial" pitchFamily="34" charset="0"/>
                </a:defRPr>
              </a:lvl2pPr>
              <a:lvl3pPr marL="1143000" indent="-228600" defTabSz="762000" eaLnBrk="0" hangingPunct="0">
                <a:lnSpc>
                  <a:spcPct val="110000"/>
                </a:lnSpc>
                <a:spcBef>
                  <a:spcPct val="30000"/>
                </a:spcBef>
                <a:buClr>
                  <a:srgbClr val="008A53"/>
                </a:buClr>
                <a:buSzPct val="85000"/>
                <a:buFont typeface="Tahoma" pitchFamily="34" charset="0"/>
                <a:buChar char="–"/>
                <a:tabLst>
                  <a:tab pos="1236663" algn="l"/>
                </a:tabLst>
                <a:defRPr sz="1200">
                  <a:solidFill>
                    <a:srgbClr val="000000"/>
                  </a:solidFill>
                  <a:latin typeface="Arial" pitchFamily="34" charset="0"/>
                </a:defRPr>
              </a:lvl3pPr>
              <a:lvl4pPr marL="1600200" indent="-228600" defTabSz="762000" eaLnBrk="0" hangingPunct="0">
                <a:spcBef>
                  <a:spcPct val="20000"/>
                </a:spcBef>
                <a:buChar char="–"/>
                <a:tabLst>
                  <a:tab pos="1236663" algn="l"/>
                </a:tabLst>
                <a:defRPr sz="2000">
                  <a:solidFill>
                    <a:schemeClr val="tx1"/>
                  </a:solidFill>
                  <a:latin typeface="Times New Roman" pitchFamily="18" charset="0"/>
                </a:defRPr>
              </a:lvl4pPr>
              <a:lvl5pPr marL="2057400" indent="-228600" defTabSz="762000" eaLnBrk="0" hangingPunct="0">
                <a:spcBef>
                  <a:spcPct val="20000"/>
                </a:spcBef>
                <a:buChar char="»"/>
                <a:tabLst>
                  <a:tab pos="1236663" algn="l"/>
                </a:tabLst>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9pPr>
            </a:lstStyle>
            <a:p>
              <a:pPr eaLnBrk="1" fontAlgn="base" hangingPunct="1">
                <a:lnSpc>
                  <a:spcPct val="100000"/>
                </a:lnSpc>
                <a:spcBef>
                  <a:spcPct val="0"/>
                </a:spcBef>
                <a:spcAft>
                  <a:spcPct val="0"/>
                </a:spcAft>
                <a:buClr>
                  <a:srgbClr val="008080"/>
                </a:buClr>
                <a:buNone/>
                <a:defRPr/>
              </a:pPr>
              <a:r>
                <a:rPr lang="ru-RU" altLang="ru-RU" sz="1333" b="1" dirty="0">
                  <a:solidFill>
                    <a:schemeClr val="tx1">
                      <a:lumMod val="75000"/>
                      <a:lumOff val="25000"/>
                    </a:schemeClr>
                  </a:solidFill>
                  <a:latin typeface="+mj-lt"/>
                  <a:cs typeface="Times New Roman" panose="02020603050405020304" pitchFamily="18" charset="0"/>
                </a:rPr>
                <a:t>Волгоград</a:t>
              </a:r>
            </a:p>
            <a:p>
              <a:pPr eaLnBrk="1" fontAlgn="base" hangingPunct="1">
                <a:lnSpc>
                  <a:spcPct val="100000"/>
                </a:lnSpc>
                <a:spcBef>
                  <a:spcPct val="0"/>
                </a:spcBef>
                <a:spcAft>
                  <a:spcPct val="0"/>
                </a:spcAft>
                <a:buClr>
                  <a:srgbClr val="008080"/>
                </a:buClr>
                <a:buNone/>
                <a:defRPr/>
              </a:pPr>
              <a:r>
                <a:rPr lang="ru-RU" altLang="ru-RU" sz="1333" b="1" dirty="0">
                  <a:solidFill>
                    <a:schemeClr val="tx1">
                      <a:lumMod val="75000"/>
                      <a:lumOff val="25000"/>
                    </a:schemeClr>
                  </a:solidFill>
                  <a:latin typeface="+mj-lt"/>
                  <a:cs typeface="Times New Roman" panose="02020603050405020304" pitchFamily="18" charset="0"/>
                </a:rPr>
                <a:t>Курск</a:t>
              </a:r>
              <a:endParaRPr lang="en-US" altLang="ru-RU" sz="1333" b="1" dirty="0">
                <a:solidFill>
                  <a:schemeClr val="tx1">
                    <a:lumMod val="75000"/>
                    <a:lumOff val="25000"/>
                  </a:schemeClr>
                </a:solidFill>
                <a:latin typeface="+mj-lt"/>
                <a:cs typeface="Times New Roman" panose="02020603050405020304" pitchFamily="18" charset="0"/>
              </a:endParaRPr>
            </a:p>
            <a:p>
              <a:pPr eaLnBrk="1" fontAlgn="base" hangingPunct="1">
                <a:lnSpc>
                  <a:spcPct val="100000"/>
                </a:lnSpc>
                <a:spcBef>
                  <a:spcPct val="0"/>
                </a:spcBef>
                <a:spcAft>
                  <a:spcPct val="0"/>
                </a:spcAft>
                <a:buClr>
                  <a:srgbClr val="008080"/>
                </a:buClr>
                <a:buNone/>
                <a:defRPr/>
              </a:pPr>
              <a:r>
                <a:rPr lang="ru-RU" altLang="ru-RU" sz="1333" b="1" dirty="0">
                  <a:solidFill>
                    <a:schemeClr val="tx1">
                      <a:lumMod val="75000"/>
                      <a:lumOff val="25000"/>
                    </a:schemeClr>
                  </a:solidFill>
                  <a:latin typeface="+mj-lt"/>
                  <a:cs typeface="Times New Roman" panose="02020603050405020304" pitchFamily="18" charset="0"/>
                </a:rPr>
                <a:t>Липецк</a:t>
              </a:r>
            </a:p>
            <a:p>
              <a:pPr eaLnBrk="1" fontAlgn="base" hangingPunct="1">
                <a:lnSpc>
                  <a:spcPct val="100000"/>
                </a:lnSpc>
                <a:spcBef>
                  <a:spcPct val="0"/>
                </a:spcBef>
                <a:spcAft>
                  <a:spcPct val="0"/>
                </a:spcAft>
                <a:buClr>
                  <a:srgbClr val="008080"/>
                </a:buClr>
                <a:buNone/>
                <a:defRPr/>
              </a:pPr>
              <a:endParaRPr lang="ru-RU" altLang="ru-RU" sz="1333" b="1" dirty="0">
                <a:solidFill>
                  <a:schemeClr val="tx1">
                    <a:lumMod val="75000"/>
                    <a:lumOff val="25000"/>
                  </a:schemeClr>
                </a:solidFill>
                <a:latin typeface="+mj-lt"/>
                <a:cs typeface="Times New Roman" panose="02020603050405020304" pitchFamily="18" charset="0"/>
              </a:endParaRPr>
            </a:p>
          </p:txBody>
        </p:sp>
      </p:grpSp>
      <p:grpSp>
        <p:nvGrpSpPr>
          <p:cNvPr id="2" name="Группа 1"/>
          <p:cNvGrpSpPr/>
          <p:nvPr/>
        </p:nvGrpSpPr>
        <p:grpSpPr>
          <a:xfrm>
            <a:off x="9506124" y="1596938"/>
            <a:ext cx="3060070" cy="1135671"/>
            <a:chOff x="9449154" y="864453"/>
            <a:chExt cx="3060070" cy="1135671"/>
          </a:xfrm>
        </p:grpSpPr>
        <p:sp>
          <p:nvSpPr>
            <p:cNvPr id="142" name="TextBox 141"/>
            <p:cNvSpPr txBox="1"/>
            <p:nvPr/>
          </p:nvSpPr>
          <p:spPr>
            <a:xfrm>
              <a:off x="10398620" y="1457585"/>
              <a:ext cx="1688177" cy="301621"/>
            </a:xfrm>
            <a:prstGeom prst="rect">
              <a:avLst/>
            </a:prstGeom>
            <a:noFill/>
          </p:spPr>
          <p:txBody>
            <a:bodyPr wrap="square" rtlCol="0">
              <a:spAutoFit/>
            </a:bodyPr>
            <a:lstStyle/>
            <a:p>
              <a:pPr>
                <a:lnSpc>
                  <a:spcPct val="85000"/>
                </a:lnSpc>
              </a:pPr>
              <a:r>
                <a:rPr lang="en-US" sz="1600" b="1" dirty="0">
                  <a:solidFill>
                    <a:srgbClr val="00B050"/>
                  </a:solidFill>
                  <a:latin typeface="+mj-lt"/>
                  <a:cs typeface="Times New Roman" panose="02020603050405020304" pitchFamily="18" charset="0"/>
                </a:rPr>
                <a:t>&gt;</a:t>
              </a:r>
              <a:r>
                <a:rPr lang="ru-RU" sz="1600" b="1" dirty="0">
                  <a:solidFill>
                    <a:srgbClr val="00B050"/>
                  </a:solidFill>
                  <a:latin typeface="+mj-lt"/>
                  <a:cs typeface="Times New Roman" panose="02020603050405020304" pitchFamily="18" charset="0"/>
                </a:rPr>
                <a:t> </a:t>
              </a:r>
              <a:r>
                <a:rPr lang="en-US" sz="1600" b="1" dirty="0" smtClean="0">
                  <a:solidFill>
                    <a:srgbClr val="00B050"/>
                  </a:solidFill>
                  <a:latin typeface="+mj-lt"/>
                  <a:cs typeface="Times New Roman" panose="02020603050405020304" pitchFamily="18" charset="0"/>
                </a:rPr>
                <a:t>14</a:t>
              </a:r>
              <a:r>
                <a:rPr lang="ru-RU" sz="1600" b="1" dirty="0" smtClean="0">
                  <a:solidFill>
                    <a:srgbClr val="00B050"/>
                  </a:solidFill>
                  <a:latin typeface="+mj-lt"/>
                  <a:cs typeface="Times New Roman" panose="02020603050405020304" pitchFamily="18" charset="0"/>
                </a:rPr>
                <a:t>,5 </a:t>
              </a:r>
              <a:r>
                <a:rPr lang="ru-RU" sz="1600" b="1" dirty="0">
                  <a:solidFill>
                    <a:srgbClr val="00B050"/>
                  </a:solidFill>
                  <a:latin typeface="+mj-lt"/>
                  <a:cs typeface="Times New Roman" panose="02020603050405020304" pitchFamily="18" charset="0"/>
                </a:rPr>
                <a:t>млрд. руб.</a:t>
              </a:r>
            </a:p>
          </p:txBody>
        </p:sp>
        <p:grpSp>
          <p:nvGrpSpPr>
            <p:cNvPr id="143" name="Группа 142"/>
            <p:cNvGrpSpPr/>
            <p:nvPr/>
          </p:nvGrpSpPr>
          <p:grpSpPr>
            <a:xfrm>
              <a:off x="9449154" y="864453"/>
              <a:ext cx="3060070" cy="1135671"/>
              <a:chOff x="5051475" y="1017732"/>
              <a:chExt cx="2295053" cy="851753"/>
            </a:xfrm>
          </p:grpSpPr>
          <p:sp>
            <p:nvSpPr>
              <p:cNvPr id="144" name="Овал 51"/>
              <p:cNvSpPr/>
              <p:nvPr/>
            </p:nvSpPr>
            <p:spPr>
              <a:xfrm>
                <a:off x="5051475" y="1017732"/>
                <a:ext cx="644827" cy="647934"/>
              </a:xfrm>
              <a:prstGeom prst="ellipse">
                <a:avLst/>
              </a:prstGeom>
              <a:blipFill dpi="0" rotWithShape="1">
                <a:blip r:embed="rId7" cstate="print"/>
                <a:srcRect/>
                <a:stretch>
                  <a:fillRect l="-1000" t="20000" r="5000" b="19000"/>
                </a:stretch>
              </a:blip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0522">
                  <a:defRPr/>
                </a:pPr>
                <a:endParaRPr lang="ru-RU" sz="1951">
                  <a:solidFill>
                    <a:prstClr val="white"/>
                  </a:solidFill>
                  <a:latin typeface="+mj-lt"/>
                  <a:cs typeface="Times New Roman" panose="02020603050405020304" pitchFamily="18" charset="0"/>
                </a:endParaRPr>
              </a:p>
            </p:txBody>
          </p:sp>
          <p:sp>
            <p:nvSpPr>
              <p:cNvPr id="145" name="TextBox 144"/>
              <p:cNvSpPr txBox="1"/>
              <p:nvPr/>
            </p:nvSpPr>
            <p:spPr>
              <a:xfrm>
                <a:off x="5763574" y="1089783"/>
                <a:ext cx="1153568" cy="392415"/>
              </a:xfrm>
              <a:prstGeom prst="rect">
                <a:avLst/>
              </a:prstGeom>
              <a:noFill/>
            </p:spPr>
            <p:txBody>
              <a:bodyPr wrap="square" rtlCol="0">
                <a:spAutoFit/>
              </a:bodyPr>
              <a:lstStyle/>
              <a:p>
                <a:pPr lvl="0"/>
                <a:r>
                  <a:rPr lang="ru-RU" sz="1400" b="1" dirty="0">
                    <a:solidFill>
                      <a:srgbClr val="00B050"/>
                    </a:solidFill>
                    <a:latin typeface="+mj-lt"/>
                    <a:cs typeface="Times New Roman" panose="02020603050405020304" pitchFamily="18" charset="0"/>
                  </a:rPr>
                  <a:t>Дорожная и спецтехника</a:t>
                </a:r>
                <a:endParaRPr lang="en-US" sz="1400" b="1" dirty="0">
                  <a:solidFill>
                    <a:srgbClr val="00B050"/>
                  </a:solidFill>
                  <a:latin typeface="+mj-lt"/>
                  <a:cs typeface="Times New Roman" panose="02020603050405020304" pitchFamily="18" charset="0"/>
                </a:endParaRPr>
              </a:p>
            </p:txBody>
          </p:sp>
          <p:sp>
            <p:nvSpPr>
              <p:cNvPr id="146" name="TextBox 145"/>
              <p:cNvSpPr txBox="1"/>
              <p:nvPr/>
            </p:nvSpPr>
            <p:spPr>
              <a:xfrm>
                <a:off x="5754272" y="1646394"/>
                <a:ext cx="1592256" cy="223091"/>
              </a:xfrm>
              <a:prstGeom prst="rect">
                <a:avLst/>
              </a:prstGeom>
              <a:noFill/>
            </p:spPr>
            <p:txBody>
              <a:bodyPr wrap="square" rtlCol="0">
                <a:spAutoFit/>
              </a:bodyPr>
              <a:lstStyle/>
              <a:p>
                <a:pPr defTabSz="762000" fontAlgn="base">
                  <a:spcBef>
                    <a:spcPct val="0"/>
                  </a:spcBef>
                  <a:spcAft>
                    <a:spcPct val="0"/>
                  </a:spcAft>
                  <a:buClr>
                    <a:srgbClr val="008080"/>
                  </a:buClr>
                  <a:buSzPct val="85000"/>
                  <a:tabLst>
                    <a:tab pos="1236663" algn="l"/>
                  </a:tabLst>
                  <a:defRPr/>
                </a:pPr>
                <a:r>
                  <a:rPr lang="ru-RU" sz="1333" b="1" dirty="0" smtClean="0">
                    <a:solidFill>
                      <a:schemeClr val="tx1">
                        <a:lumMod val="75000"/>
                        <a:lumOff val="25000"/>
                      </a:schemeClr>
                    </a:solidFill>
                    <a:latin typeface="+mj-lt"/>
                    <a:cs typeface="Times New Roman" panose="02020603050405020304" pitchFamily="18" charset="0"/>
                  </a:rPr>
                  <a:t>В 69 </a:t>
                </a:r>
                <a:r>
                  <a:rPr lang="ru-RU" sz="1333" b="1" dirty="0">
                    <a:solidFill>
                      <a:schemeClr val="tx1">
                        <a:lumMod val="75000"/>
                        <a:lumOff val="25000"/>
                      </a:schemeClr>
                    </a:solidFill>
                    <a:latin typeface="+mj-lt"/>
                    <a:cs typeface="Times New Roman" panose="02020603050405020304" pitchFamily="18" charset="0"/>
                  </a:rPr>
                  <a:t>субъектах РФ</a:t>
                </a:r>
              </a:p>
            </p:txBody>
          </p:sp>
        </p:grpSp>
      </p:grpSp>
      <p:grpSp>
        <p:nvGrpSpPr>
          <p:cNvPr id="3" name="Группа 2"/>
          <p:cNvGrpSpPr/>
          <p:nvPr/>
        </p:nvGrpSpPr>
        <p:grpSpPr>
          <a:xfrm>
            <a:off x="4737840" y="1637093"/>
            <a:ext cx="3484155" cy="798061"/>
            <a:chOff x="3524576" y="1405771"/>
            <a:chExt cx="3484155" cy="798061"/>
          </a:xfrm>
        </p:grpSpPr>
        <p:sp>
          <p:nvSpPr>
            <p:cNvPr id="36" name="Овал 55"/>
            <p:cNvSpPr/>
            <p:nvPr/>
          </p:nvSpPr>
          <p:spPr>
            <a:xfrm>
              <a:off x="3524576" y="1418322"/>
              <a:ext cx="812083" cy="785510"/>
            </a:xfrm>
            <a:prstGeom prst="ellipse">
              <a:avLst/>
            </a:prstGeom>
            <a:blipFill dpi="0" rotWithShape="1">
              <a:blip r:embed="rId8"/>
              <a:srcRect/>
              <a:stretch>
                <a:fillRect r="-46000"/>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0522">
                <a:defRPr/>
              </a:pPr>
              <a:endParaRPr lang="ru-RU" sz="1951">
                <a:solidFill>
                  <a:prstClr val="white"/>
                </a:solidFill>
                <a:latin typeface="+mj-lt"/>
                <a:cs typeface="Times New Roman" panose="02020603050405020304" pitchFamily="18" charset="0"/>
              </a:endParaRPr>
            </a:p>
          </p:txBody>
        </p:sp>
        <p:sp>
          <p:nvSpPr>
            <p:cNvPr id="37" name="TextBox 36"/>
            <p:cNvSpPr txBox="1"/>
            <p:nvPr/>
          </p:nvSpPr>
          <p:spPr>
            <a:xfrm>
              <a:off x="4308644" y="1405771"/>
              <a:ext cx="1816459" cy="307777"/>
            </a:xfrm>
            <a:prstGeom prst="rect">
              <a:avLst/>
            </a:prstGeom>
            <a:noFill/>
          </p:spPr>
          <p:txBody>
            <a:bodyPr wrap="square" rtlCol="0">
              <a:spAutoFit/>
            </a:bodyPr>
            <a:lstStyle/>
            <a:p>
              <a:pPr defTabSz="990522">
                <a:defRPr/>
              </a:pPr>
              <a:r>
                <a:rPr lang="ru-RU" sz="1400" b="1" dirty="0" smtClean="0">
                  <a:solidFill>
                    <a:srgbClr val="00B050"/>
                  </a:solidFill>
                  <a:latin typeface="+mj-lt"/>
                  <a:cs typeface="Times New Roman" panose="02020603050405020304" pitchFamily="18" charset="0"/>
                </a:rPr>
                <a:t>Троллейбусы</a:t>
              </a:r>
              <a:endParaRPr lang="ru-RU" sz="1400" b="1" dirty="0">
                <a:solidFill>
                  <a:srgbClr val="00B050"/>
                </a:solidFill>
                <a:latin typeface="+mj-lt"/>
                <a:cs typeface="Times New Roman" panose="02020603050405020304" pitchFamily="18" charset="0"/>
              </a:endParaRPr>
            </a:p>
          </p:txBody>
        </p:sp>
        <p:sp>
          <p:nvSpPr>
            <p:cNvPr id="38" name="TextBox 37"/>
            <p:cNvSpPr txBox="1"/>
            <p:nvPr/>
          </p:nvSpPr>
          <p:spPr>
            <a:xfrm>
              <a:off x="4325861" y="1649874"/>
              <a:ext cx="2682870" cy="301621"/>
            </a:xfrm>
            <a:prstGeom prst="rect">
              <a:avLst/>
            </a:prstGeom>
            <a:noFill/>
          </p:spPr>
          <p:txBody>
            <a:bodyPr wrap="square" rtlCol="0">
              <a:spAutoFit/>
            </a:bodyPr>
            <a:lstStyle/>
            <a:p>
              <a:pPr>
                <a:lnSpc>
                  <a:spcPct val="85000"/>
                </a:lnSpc>
              </a:pPr>
              <a:r>
                <a:rPr lang="en-US" sz="1600" b="1" dirty="0">
                  <a:solidFill>
                    <a:srgbClr val="00B050"/>
                  </a:solidFill>
                  <a:latin typeface="+mj-lt"/>
                  <a:cs typeface="Times New Roman" panose="02020603050405020304" pitchFamily="18" charset="0"/>
                </a:rPr>
                <a:t>&gt; </a:t>
              </a:r>
              <a:r>
                <a:rPr lang="ru-RU" sz="1600" b="1" dirty="0" smtClean="0">
                  <a:solidFill>
                    <a:srgbClr val="00B050"/>
                  </a:solidFill>
                  <a:latin typeface="+mj-lt"/>
                  <a:cs typeface="Times New Roman" panose="02020603050405020304" pitchFamily="18" charset="0"/>
                </a:rPr>
                <a:t>2,7 млрд</a:t>
              </a:r>
              <a:r>
                <a:rPr lang="en-US" sz="1600" b="1" dirty="0" smtClean="0">
                  <a:solidFill>
                    <a:srgbClr val="00B050"/>
                  </a:solidFill>
                  <a:latin typeface="+mj-lt"/>
                  <a:cs typeface="Times New Roman" panose="02020603050405020304" pitchFamily="18" charset="0"/>
                </a:rPr>
                <a:t> </a:t>
              </a:r>
              <a:r>
                <a:rPr lang="ru-RU" sz="1600" b="1" dirty="0" smtClean="0">
                  <a:solidFill>
                    <a:srgbClr val="00B050"/>
                  </a:solidFill>
                  <a:latin typeface="+mj-lt"/>
                  <a:cs typeface="Times New Roman" panose="02020603050405020304" pitchFamily="18" charset="0"/>
                </a:rPr>
                <a:t>руб</a:t>
              </a:r>
              <a:r>
                <a:rPr lang="ru-RU" sz="1600" b="1" dirty="0">
                  <a:solidFill>
                    <a:srgbClr val="00B050"/>
                  </a:solidFill>
                  <a:latin typeface="+mj-lt"/>
                  <a:cs typeface="Times New Roman" panose="02020603050405020304" pitchFamily="18" charset="0"/>
                </a:rPr>
                <a:t>.</a:t>
              </a:r>
            </a:p>
          </p:txBody>
        </p:sp>
      </p:grpSp>
      <p:pic>
        <p:nvPicPr>
          <p:cNvPr id="39" name="Рисунок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9791" y="0"/>
            <a:ext cx="2095500" cy="571500"/>
          </a:xfrm>
          <a:prstGeom prst="rect">
            <a:avLst/>
          </a:prstGeom>
        </p:spPr>
      </p:pic>
      <p:sp>
        <p:nvSpPr>
          <p:cNvPr id="368" name="TextBox 367"/>
          <p:cNvSpPr txBox="1"/>
          <p:nvPr/>
        </p:nvSpPr>
        <p:spPr>
          <a:xfrm>
            <a:off x="3119401" y="2282704"/>
            <a:ext cx="2123008" cy="4604979"/>
          </a:xfrm>
          <a:prstGeom prst="rect">
            <a:avLst/>
          </a:prstGeom>
          <a:noFill/>
        </p:spPr>
        <p:txBody>
          <a:bodyPr wrap="square" rtlCol="0">
            <a:spAutoFit/>
          </a:bodyPr>
          <a:lstStyle/>
          <a:p>
            <a:pPr defTabSz="990522">
              <a:defRPr/>
            </a:pPr>
            <a:r>
              <a:rPr lang="ru-RU" sz="1333" b="1" dirty="0">
                <a:solidFill>
                  <a:schemeClr val="tx1">
                    <a:lumMod val="75000"/>
                    <a:lumOff val="25000"/>
                  </a:schemeClr>
                </a:solidFill>
                <a:latin typeface="+mj-lt"/>
                <a:cs typeface="Times New Roman" panose="02020603050405020304" pitchFamily="18" charset="0"/>
              </a:rPr>
              <a:t>Московская область</a:t>
            </a:r>
          </a:p>
          <a:p>
            <a:pPr defTabSz="990522">
              <a:defRPr/>
            </a:pPr>
            <a:r>
              <a:rPr lang="ru-RU" sz="1333" b="1" dirty="0">
                <a:solidFill>
                  <a:schemeClr val="tx1">
                    <a:lumMod val="75000"/>
                    <a:lumOff val="25000"/>
                  </a:schemeClr>
                </a:solidFill>
                <a:latin typeface="+mj-lt"/>
                <a:cs typeface="Times New Roman" panose="02020603050405020304" pitchFamily="18" charset="0"/>
              </a:rPr>
              <a:t>Нижний Новгород</a:t>
            </a:r>
          </a:p>
          <a:p>
            <a:pPr defTabSz="990522">
              <a:defRPr/>
            </a:pPr>
            <a:r>
              <a:rPr lang="ru-RU" sz="1333" b="1" dirty="0">
                <a:solidFill>
                  <a:schemeClr val="tx1">
                    <a:lumMod val="75000"/>
                    <a:lumOff val="25000"/>
                  </a:schemeClr>
                </a:solidFill>
                <a:latin typeface="+mj-lt"/>
                <a:cs typeface="Times New Roman" panose="02020603050405020304" pitchFamily="18" charset="0"/>
              </a:rPr>
              <a:t>Дзержинск</a:t>
            </a:r>
          </a:p>
          <a:p>
            <a:pPr defTabSz="990522">
              <a:defRPr/>
            </a:pPr>
            <a:r>
              <a:rPr lang="ru-RU" sz="1333" b="1" dirty="0">
                <a:solidFill>
                  <a:schemeClr val="tx1">
                    <a:lumMod val="75000"/>
                    <a:lumOff val="25000"/>
                  </a:schemeClr>
                </a:solidFill>
                <a:latin typeface="+mj-lt"/>
                <a:cs typeface="Times New Roman" panose="02020603050405020304" pitchFamily="18" charset="0"/>
              </a:rPr>
              <a:t>Мордовия</a:t>
            </a:r>
          </a:p>
          <a:p>
            <a:pPr defTabSz="990522">
              <a:defRPr/>
            </a:pPr>
            <a:r>
              <a:rPr lang="ru-RU" sz="1333" b="1" dirty="0">
                <a:solidFill>
                  <a:schemeClr val="tx1">
                    <a:lumMod val="75000"/>
                    <a:lumOff val="25000"/>
                  </a:schemeClr>
                </a:solidFill>
                <a:latin typeface="+mj-lt"/>
                <a:cs typeface="Times New Roman" panose="02020603050405020304" pitchFamily="18" charset="0"/>
              </a:rPr>
              <a:t>Иркутск</a:t>
            </a:r>
          </a:p>
          <a:p>
            <a:pPr defTabSz="990522">
              <a:defRPr/>
            </a:pPr>
            <a:r>
              <a:rPr lang="ru-RU" sz="1333" b="1" dirty="0">
                <a:solidFill>
                  <a:schemeClr val="tx1">
                    <a:lumMod val="75000"/>
                    <a:lumOff val="25000"/>
                  </a:schemeClr>
                </a:solidFill>
                <a:latin typeface="+mj-lt"/>
                <a:cs typeface="Times New Roman" panose="02020603050405020304" pitchFamily="18" charset="0"/>
              </a:rPr>
              <a:t>Череповец</a:t>
            </a:r>
          </a:p>
          <a:p>
            <a:pPr defTabSz="990522">
              <a:defRPr/>
            </a:pPr>
            <a:r>
              <a:rPr lang="ru-RU" sz="1333" b="1" dirty="0">
                <a:solidFill>
                  <a:schemeClr val="tx1">
                    <a:lumMod val="75000"/>
                    <a:lumOff val="25000"/>
                  </a:schemeClr>
                </a:solidFill>
                <a:latin typeface="+mj-lt"/>
                <a:cs typeface="Times New Roman" panose="02020603050405020304" pitchFamily="18" charset="0"/>
              </a:rPr>
              <a:t>Липецк</a:t>
            </a:r>
          </a:p>
          <a:p>
            <a:pPr defTabSz="990522">
              <a:defRPr/>
            </a:pPr>
            <a:r>
              <a:rPr lang="ru-RU" sz="1333" b="1" dirty="0">
                <a:solidFill>
                  <a:schemeClr val="tx1">
                    <a:lumMod val="75000"/>
                    <a:lumOff val="25000"/>
                  </a:schemeClr>
                </a:solidFill>
                <a:latin typeface="+mj-lt"/>
                <a:cs typeface="Times New Roman" panose="02020603050405020304" pitchFamily="18" charset="0"/>
              </a:rPr>
              <a:t>Братск</a:t>
            </a:r>
          </a:p>
          <a:p>
            <a:pPr defTabSz="990522">
              <a:defRPr/>
            </a:pPr>
            <a:r>
              <a:rPr lang="ru-RU" sz="1333" b="1" dirty="0">
                <a:solidFill>
                  <a:schemeClr val="tx1">
                    <a:lumMod val="75000"/>
                    <a:lumOff val="25000"/>
                  </a:schemeClr>
                </a:solidFill>
                <a:latin typeface="+mj-lt"/>
                <a:cs typeface="Times New Roman" panose="02020603050405020304" pitchFamily="18" charset="0"/>
              </a:rPr>
              <a:t>Волгоград</a:t>
            </a:r>
          </a:p>
          <a:p>
            <a:pPr defTabSz="990522">
              <a:defRPr/>
            </a:pPr>
            <a:r>
              <a:rPr lang="ru-RU" sz="1333" b="1" dirty="0">
                <a:solidFill>
                  <a:schemeClr val="tx1">
                    <a:lumMod val="75000"/>
                    <a:lumOff val="25000"/>
                  </a:schemeClr>
                </a:solidFill>
                <a:latin typeface="+mj-lt"/>
                <a:cs typeface="Times New Roman" panose="02020603050405020304" pitchFamily="18" charset="0"/>
              </a:rPr>
              <a:t>Тюмень</a:t>
            </a:r>
          </a:p>
          <a:p>
            <a:pPr defTabSz="990522">
              <a:defRPr/>
            </a:pPr>
            <a:r>
              <a:rPr lang="ru-RU" sz="1333" b="1" dirty="0">
                <a:solidFill>
                  <a:schemeClr val="tx1">
                    <a:lumMod val="75000"/>
                    <a:lumOff val="25000"/>
                  </a:schemeClr>
                </a:solidFill>
                <a:latin typeface="+mj-lt"/>
                <a:cs typeface="Times New Roman" panose="02020603050405020304" pitchFamily="18" charset="0"/>
              </a:rPr>
              <a:t>Казань</a:t>
            </a:r>
          </a:p>
          <a:p>
            <a:pPr defTabSz="990522">
              <a:defRPr/>
            </a:pPr>
            <a:r>
              <a:rPr lang="ru-RU" sz="1333" b="1" dirty="0">
                <a:solidFill>
                  <a:schemeClr val="tx1">
                    <a:lumMod val="75000"/>
                    <a:lumOff val="25000"/>
                  </a:schemeClr>
                </a:solidFill>
                <a:latin typeface="+mj-lt"/>
                <a:cs typeface="Times New Roman" panose="02020603050405020304" pitchFamily="18" charset="0"/>
              </a:rPr>
              <a:t>Уфа</a:t>
            </a:r>
          </a:p>
          <a:p>
            <a:pPr defTabSz="990522">
              <a:defRPr/>
            </a:pPr>
            <a:r>
              <a:rPr lang="ru-RU" sz="1333" b="1" dirty="0">
                <a:solidFill>
                  <a:schemeClr val="tx1">
                    <a:lumMod val="75000"/>
                    <a:lumOff val="25000"/>
                  </a:schemeClr>
                </a:solidFill>
                <a:latin typeface="+mj-lt"/>
                <a:cs typeface="Times New Roman" panose="02020603050405020304" pitchFamily="18" charset="0"/>
              </a:rPr>
              <a:t>Красноярск</a:t>
            </a:r>
          </a:p>
          <a:p>
            <a:pPr defTabSz="990522">
              <a:defRPr/>
            </a:pPr>
            <a:r>
              <a:rPr lang="ru-RU" sz="1333" b="1" dirty="0">
                <a:solidFill>
                  <a:schemeClr val="tx1">
                    <a:lumMod val="75000"/>
                    <a:lumOff val="25000"/>
                  </a:schemeClr>
                </a:solidFill>
                <a:latin typeface="+mj-lt"/>
                <a:cs typeface="Times New Roman" panose="02020603050405020304" pitchFamily="18" charset="0"/>
              </a:rPr>
              <a:t>Кемерово</a:t>
            </a:r>
          </a:p>
          <a:p>
            <a:pPr defTabSz="990522">
              <a:defRPr/>
            </a:pPr>
            <a:r>
              <a:rPr lang="ru-RU" sz="1333" b="1" dirty="0">
                <a:solidFill>
                  <a:schemeClr val="tx1">
                    <a:lumMod val="75000"/>
                    <a:lumOff val="25000"/>
                  </a:schemeClr>
                </a:solidFill>
                <a:latin typeface="+mj-lt"/>
                <a:cs typeface="Times New Roman" panose="02020603050405020304" pitchFamily="18" charset="0"/>
              </a:rPr>
              <a:t>Томск</a:t>
            </a:r>
          </a:p>
          <a:p>
            <a:pPr defTabSz="990522">
              <a:defRPr/>
            </a:pPr>
            <a:r>
              <a:rPr lang="ru-RU" sz="1333" b="1" dirty="0">
                <a:solidFill>
                  <a:schemeClr val="tx1">
                    <a:lumMod val="75000"/>
                    <a:lumOff val="25000"/>
                  </a:schemeClr>
                </a:solidFill>
                <a:latin typeface="+mj-lt"/>
                <a:cs typeface="Times New Roman" panose="02020603050405020304" pitchFamily="18" charset="0"/>
              </a:rPr>
              <a:t>Новосибирск</a:t>
            </a:r>
          </a:p>
          <a:p>
            <a:pPr defTabSz="990522">
              <a:defRPr/>
            </a:pPr>
            <a:r>
              <a:rPr lang="ru-RU" sz="1333" b="1" dirty="0">
                <a:solidFill>
                  <a:schemeClr val="tx1">
                    <a:lumMod val="75000"/>
                    <a:lumOff val="25000"/>
                  </a:schemeClr>
                </a:solidFill>
                <a:latin typeface="+mj-lt"/>
                <a:cs typeface="Times New Roman" panose="02020603050405020304" pitchFamily="18" charset="0"/>
              </a:rPr>
              <a:t>Амурская область</a:t>
            </a:r>
          </a:p>
          <a:p>
            <a:pPr defTabSz="990522">
              <a:defRPr/>
            </a:pPr>
            <a:r>
              <a:rPr lang="ru-RU" sz="1333" b="1" dirty="0">
                <a:solidFill>
                  <a:schemeClr val="tx1">
                    <a:lumMod val="75000"/>
                    <a:lumOff val="25000"/>
                  </a:schemeClr>
                </a:solidFill>
                <a:latin typeface="+mj-lt"/>
                <a:cs typeface="Times New Roman" panose="02020603050405020304" pitchFamily="18" charset="0"/>
              </a:rPr>
              <a:t>Тверская область</a:t>
            </a:r>
          </a:p>
          <a:p>
            <a:pPr defTabSz="990522">
              <a:defRPr/>
            </a:pPr>
            <a:r>
              <a:rPr lang="ru-RU" sz="1333" b="1" dirty="0" smtClean="0">
                <a:solidFill>
                  <a:schemeClr val="tx1">
                    <a:lumMod val="75000"/>
                    <a:lumOff val="25000"/>
                  </a:schemeClr>
                </a:solidFill>
                <a:latin typeface="+mj-lt"/>
                <a:cs typeface="Times New Roman" panose="02020603050405020304" pitchFamily="18" charset="0"/>
              </a:rPr>
              <a:t>ХМАО</a:t>
            </a:r>
          </a:p>
          <a:p>
            <a:pPr defTabSz="990522">
              <a:defRPr/>
            </a:pPr>
            <a:r>
              <a:rPr lang="ru-RU" sz="1333" b="1" dirty="0" smtClean="0">
                <a:solidFill>
                  <a:schemeClr val="tx1">
                    <a:lumMod val="75000"/>
                    <a:lumOff val="25000"/>
                  </a:schemeClr>
                </a:solidFill>
                <a:latin typeface="+mj-lt"/>
                <a:cs typeface="Times New Roman" panose="02020603050405020304" pitchFamily="18" charset="0"/>
              </a:rPr>
              <a:t>Краснодарский край</a:t>
            </a:r>
          </a:p>
          <a:p>
            <a:pPr defTabSz="990522">
              <a:defRPr/>
            </a:pPr>
            <a:r>
              <a:rPr lang="ru-RU" sz="1333" b="1" dirty="0" smtClean="0">
                <a:solidFill>
                  <a:schemeClr val="tx1">
                    <a:lumMod val="75000"/>
                    <a:lumOff val="25000"/>
                  </a:schemeClr>
                </a:solidFill>
                <a:latin typeface="+mj-lt"/>
                <a:cs typeface="Times New Roman" panose="02020603050405020304" pitchFamily="18" charset="0"/>
              </a:rPr>
              <a:t>Якутск</a:t>
            </a:r>
          </a:p>
          <a:p>
            <a:pPr defTabSz="990522">
              <a:defRPr/>
            </a:pPr>
            <a:r>
              <a:rPr lang="ru-RU" sz="1333" b="1" dirty="0" smtClean="0">
                <a:solidFill>
                  <a:schemeClr val="tx1">
                    <a:lumMod val="75000"/>
                    <a:lumOff val="25000"/>
                  </a:schemeClr>
                </a:solidFill>
                <a:latin typeface="+mj-lt"/>
                <a:cs typeface="Times New Roman" panose="02020603050405020304" pitchFamily="18" charset="0"/>
              </a:rPr>
              <a:t>Пермский край</a:t>
            </a:r>
            <a:endParaRPr lang="ru-RU" sz="1333" b="1" dirty="0">
              <a:solidFill>
                <a:schemeClr val="tx1">
                  <a:lumMod val="75000"/>
                  <a:lumOff val="25000"/>
                </a:schemeClr>
              </a:solidFill>
              <a:latin typeface="+mj-lt"/>
              <a:cs typeface="Times New Roman" panose="02020603050405020304" pitchFamily="18" charset="0"/>
            </a:endParaRPr>
          </a:p>
        </p:txBody>
      </p:sp>
      <p:sp>
        <p:nvSpPr>
          <p:cNvPr id="369" name="Text Box 541"/>
          <p:cNvSpPr txBox="1">
            <a:spLocks noChangeArrowheads="1"/>
          </p:cNvSpPr>
          <p:nvPr/>
        </p:nvSpPr>
        <p:spPr bwMode="auto">
          <a:xfrm>
            <a:off x="5581322" y="2155599"/>
            <a:ext cx="2038824" cy="108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16" tIns="17916" rIns="17916" bIns="17916"/>
          <a:lstStyle>
            <a:lvl1pPr defTabSz="762000" eaLnBrk="0" hangingPunct="0">
              <a:lnSpc>
                <a:spcPct val="110000"/>
              </a:lnSpc>
              <a:spcBef>
                <a:spcPct val="30000"/>
              </a:spcBef>
              <a:buClr>
                <a:srgbClr val="008A53"/>
              </a:buClr>
              <a:buSzPct val="85000"/>
              <a:buFont typeface="Wingdings" pitchFamily="2" charset="2"/>
              <a:buChar char="n"/>
              <a:tabLst>
                <a:tab pos="1236663" algn="l"/>
              </a:tabLst>
              <a:defRPr sz="1200">
                <a:solidFill>
                  <a:srgbClr val="000000"/>
                </a:solidFill>
                <a:latin typeface="Arial" pitchFamily="34" charset="0"/>
              </a:defRPr>
            </a:lvl1pPr>
            <a:lvl2pPr marL="742950" indent="-285750" defTabSz="762000" eaLnBrk="0" hangingPunct="0">
              <a:lnSpc>
                <a:spcPct val="110000"/>
              </a:lnSpc>
              <a:spcBef>
                <a:spcPct val="30000"/>
              </a:spcBef>
              <a:buClr>
                <a:srgbClr val="008A53"/>
              </a:buClr>
              <a:buSzPct val="85000"/>
              <a:buFont typeface="Monotype Sorts"/>
              <a:buChar char="ä"/>
              <a:tabLst>
                <a:tab pos="1236663" algn="l"/>
              </a:tabLst>
              <a:defRPr sz="1200">
                <a:solidFill>
                  <a:srgbClr val="000000"/>
                </a:solidFill>
                <a:latin typeface="Arial" pitchFamily="34" charset="0"/>
              </a:defRPr>
            </a:lvl2pPr>
            <a:lvl3pPr marL="1143000" indent="-228600" defTabSz="762000" eaLnBrk="0" hangingPunct="0">
              <a:lnSpc>
                <a:spcPct val="110000"/>
              </a:lnSpc>
              <a:spcBef>
                <a:spcPct val="30000"/>
              </a:spcBef>
              <a:buClr>
                <a:srgbClr val="008A53"/>
              </a:buClr>
              <a:buSzPct val="85000"/>
              <a:buFont typeface="Tahoma" pitchFamily="34" charset="0"/>
              <a:buChar char="–"/>
              <a:tabLst>
                <a:tab pos="1236663" algn="l"/>
              </a:tabLst>
              <a:defRPr sz="1200">
                <a:solidFill>
                  <a:srgbClr val="000000"/>
                </a:solidFill>
                <a:latin typeface="Arial" pitchFamily="34" charset="0"/>
              </a:defRPr>
            </a:lvl3pPr>
            <a:lvl4pPr marL="1600200" indent="-228600" defTabSz="762000" eaLnBrk="0" hangingPunct="0">
              <a:spcBef>
                <a:spcPct val="20000"/>
              </a:spcBef>
              <a:buChar char="–"/>
              <a:tabLst>
                <a:tab pos="1236663" algn="l"/>
              </a:tabLst>
              <a:defRPr sz="2000">
                <a:solidFill>
                  <a:schemeClr val="tx1"/>
                </a:solidFill>
                <a:latin typeface="Times New Roman" pitchFamily="18" charset="0"/>
              </a:defRPr>
            </a:lvl4pPr>
            <a:lvl5pPr marL="2057400" indent="-228600" defTabSz="762000" eaLnBrk="0" hangingPunct="0">
              <a:spcBef>
                <a:spcPct val="20000"/>
              </a:spcBef>
              <a:buChar char="»"/>
              <a:tabLst>
                <a:tab pos="1236663" algn="l"/>
              </a:tabLst>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9pPr>
          </a:lstStyle>
          <a:p>
            <a:pPr eaLnBrk="1" fontAlgn="base" hangingPunct="1">
              <a:lnSpc>
                <a:spcPct val="100000"/>
              </a:lnSpc>
              <a:spcBef>
                <a:spcPct val="0"/>
              </a:spcBef>
              <a:spcAft>
                <a:spcPct val="0"/>
              </a:spcAft>
              <a:buClr>
                <a:srgbClr val="008080"/>
              </a:buClr>
              <a:buNone/>
              <a:defRPr/>
            </a:pPr>
            <a:r>
              <a:rPr lang="ru-RU" altLang="ru-RU" sz="1333" b="1" dirty="0" smtClean="0">
                <a:solidFill>
                  <a:schemeClr val="tx1">
                    <a:lumMod val="75000"/>
                    <a:lumOff val="25000"/>
                  </a:schemeClr>
                </a:solidFill>
                <a:latin typeface="+mj-lt"/>
                <a:cs typeface="Times New Roman" panose="02020603050405020304" pitchFamily="18" charset="0"/>
              </a:rPr>
              <a:t>Санкт-Петербург</a:t>
            </a:r>
          </a:p>
          <a:p>
            <a:pPr eaLnBrk="1" fontAlgn="base" hangingPunct="1">
              <a:lnSpc>
                <a:spcPct val="100000"/>
              </a:lnSpc>
              <a:spcBef>
                <a:spcPct val="0"/>
              </a:spcBef>
              <a:spcAft>
                <a:spcPct val="0"/>
              </a:spcAft>
              <a:buClr>
                <a:srgbClr val="008080"/>
              </a:buClr>
              <a:buNone/>
              <a:defRPr/>
            </a:pPr>
            <a:r>
              <a:rPr lang="ru-RU" altLang="ru-RU" sz="1333" b="1" dirty="0" smtClean="0">
                <a:solidFill>
                  <a:schemeClr val="tx1">
                    <a:lumMod val="75000"/>
                    <a:lumOff val="25000"/>
                  </a:schemeClr>
                </a:solidFill>
                <a:latin typeface="+mj-lt"/>
                <a:cs typeface="Times New Roman" panose="02020603050405020304" pitchFamily="18" charset="0"/>
              </a:rPr>
              <a:t>Мурманск</a:t>
            </a:r>
          </a:p>
          <a:p>
            <a:pPr eaLnBrk="1" fontAlgn="base" hangingPunct="1">
              <a:lnSpc>
                <a:spcPct val="100000"/>
              </a:lnSpc>
              <a:spcBef>
                <a:spcPct val="0"/>
              </a:spcBef>
              <a:spcAft>
                <a:spcPct val="0"/>
              </a:spcAft>
              <a:buClr>
                <a:srgbClr val="008080"/>
              </a:buClr>
              <a:buNone/>
              <a:defRPr/>
            </a:pPr>
            <a:r>
              <a:rPr lang="ru-RU" altLang="ru-RU" sz="1333" b="1" dirty="0" smtClean="0">
                <a:solidFill>
                  <a:schemeClr val="tx1">
                    <a:lumMod val="75000"/>
                    <a:lumOff val="25000"/>
                  </a:schemeClr>
                </a:solidFill>
                <a:latin typeface="+mj-lt"/>
                <a:cs typeface="Times New Roman" panose="02020603050405020304" pitchFamily="18" charset="0"/>
              </a:rPr>
              <a:t>Киров</a:t>
            </a:r>
          </a:p>
          <a:p>
            <a:pPr eaLnBrk="1" fontAlgn="base" hangingPunct="1">
              <a:lnSpc>
                <a:spcPct val="100000"/>
              </a:lnSpc>
              <a:spcBef>
                <a:spcPct val="0"/>
              </a:spcBef>
              <a:spcAft>
                <a:spcPct val="0"/>
              </a:spcAft>
              <a:buClr>
                <a:srgbClr val="008080"/>
              </a:buClr>
              <a:buNone/>
              <a:defRPr/>
            </a:pPr>
            <a:r>
              <a:rPr lang="ru-RU" altLang="ru-RU" sz="1333" b="1" dirty="0" smtClean="0">
                <a:solidFill>
                  <a:schemeClr val="tx1">
                    <a:lumMod val="75000"/>
                    <a:lumOff val="25000"/>
                  </a:schemeClr>
                </a:solidFill>
                <a:latin typeface="+mj-lt"/>
                <a:cs typeface="Times New Roman" panose="02020603050405020304" pitchFamily="18" charset="0"/>
              </a:rPr>
              <a:t>Новокузнецк</a:t>
            </a:r>
          </a:p>
          <a:p>
            <a:pPr eaLnBrk="1" fontAlgn="base" hangingPunct="1">
              <a:lnSpc>
                <a:spcPct val="100000"/>
              </a:lnSpc>
              <a:spcBef>
                <a:spcPct val="0"/>
              </a:spcBef>
              <a:spcAft>
                <a:spcPct val="0"/>
              </a:spcAft>
              <a:buClr>
                <a:srgbClr val="008080"/>
              </a:buClr>
              <a:buNone/>
              <a:defRPr/>
            </a:pPr>
            <a:r>
              <a:rPr lang="ru-RU" altLang="ru-RU" sz="1333" b="1" dirty="0" smtClean="0">
                <a:solidFill>
                  <a:schemeClr val="tx1">
                    <a:lumMod val="75000"/>
                    <a:lumOff val="25000"/>
                  </a:schemeClr>
                </a:solidFill>
                <a:latin typeface="+mj-lt"/>
                <a:cs typeface="Times New Roman" panose="02020603050405020304" pitchFamily="18" charset="0"/>
              </a:rPr>
              <a:t>Марий Эл</a:t>
            </a:r>
            <a:endParaRPr lang="ru-RU" altLang="ru-RU" sz="1333" b="1" dirty="0">
              <a:solidFill>
                <a:schemeClr val="tx1">
                  <a:lumMod val="75000"/>
                  <a:lumOff val="25000"/>
                </a:schemeClr>
              </a:solidFill>
              <a:latin typeface="+mj-lt"/>
              <a:cs typeface="Times New Roman" panose="02020603050405020304" pitchFamily="18" charset="0"/>
            </a:endParaRPr>
          </a:p>
        </p:txBody>
      </p:sp>
      <p:sp>
        <p:nvSpPr>
          <p:cNvPr id="370" name="Text Box 541"/>
          <p:cNvSpPr txBox="1">
            <a:spLocks noChangeArrowheads="1"/>
          </p:cNvSpPr>
          <p:nvPr/>
        </p:nvSpPr>
        <p:spPr bwMode="auto">
          <a:xfrm>
            <a:off x="7655611" y="1576127"/>
            <a:ext cx="2038824" cy="137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16" tIns="17916" rIns="17916" bIns="17916"/>
          <a:lstStyle>
            <a:lvl1pPr defTabSz="762000" eaLnBrk="0" hangingPunct="0">
              <a:lnSpc>
                <a:spcPct val="110000"/>
              </a:lnSpc>
              <a:spcBef>
                <a:spcPct val="30000"/>
              </a:spcBef>
              <a:buClr>
                <a:srgbClr val="008A53"/>
              </a:buClr>
              <a:buSzPct val="85000"/>
              <a:buFont typeface="Wingdings" pitchFamily="2" charset="2"/>
              <a:buChar char="n"/>
              <a:tabLst>
                <a:tab pos="1236663" algn="l"/>
              </a:tabLst>
              <a:defRPr sz="1200">
                <a:solidFill>
                  <a:srgbClr val="000000"/>
                </a:solidFill>
                <a:latin typeface="Arial" pitchFamily="34" charset="0"/>
              </a:defRPr>
            </a:lvl1pPr>
            <a:lvl2pPr marL="742950" indent="-285750" defTabSz="762000" eaLnBrk="0" hangingPunct="0">
              <a:lnSpc>
                <a:spcPct val="110000"/>
              </a:lnSpc>
              <a:spcBef>
                <a:spcPct val="30000"/>
              </a:spcBef>
              <a:buClr>
                <a:srgbClr val="008A53"/>
              </a:buClr>
              <a:buSzPct val="85000"/>
              <a:buFont typeface="Monotype Sorts"/>
              <a:buChar char="ä"/>
              <a:tabLst>
                <a:tab pos="1236663" algn="l"/>
              </a:tabLst>
              <a:defRPr sz="1200">
                <a:solidFill>
                  <a:srgbClr val="000000"/>
                </a:solidFill>
                <a:latin typeface="Arial" pitchFamily="34" charset="0"/>
              </a:defRPr>
            </a:lvl2pPr>
            <a:lvl3pPr marL="1143000" indent="-228600" defTabSz="762000" eaLnBrk="0" hangingPunct="0">
              <a:lnSpc>
                <a:spcPct val="110000"/>
              </a:lnSpc>
              <a:spcBef>
                <a:spcPct val="30000"/>
              </a:spcBef>
              <a:buClr>
                <a:srgbClr val="008A53"/>
              </a:buClr>
              <a:buSzPct val="85000"/>
              <a:buFont typeface="Tahoma" pitchFamily="34" charset="0"/>
              <a:buChar char="–"/>
              <a:tabLst>
                <a:tab pos="1236663" algn="l"/>
              </a:tabLst>
              <a:defRPr sz="1200">
                <a:solidFill>
                  <a:srgbClr val="000000"/>
                </a:solidFill>
                <a:latin typeface="Arial" pitchFamily="34" charset="0"/>
              </a:defRPr>
            </a:lvl3pPr>
            <a:lvl4pPr marL="1600200" indent="-228600" defTabSz="762000" eaLnBrk="0" hangingPunct="0">
              <a:spcBef>
                <a:spcPct val="20000"/>
              </a:spcBef>
              <a:buChar char="–"/>
              <a:tabLst>
                <a:tab pos="1236663" algn="l"/>
              </a:tabLst>
              <a:defRPr sz="2000">
                <a:solidFill>
                  <a:schemeClr val="tx1"/>
                </a:solidFill>
                <a:latin typeface="Times New Roman" pitchFamily="18" charset="0"/>
              </a:defRPr>
            </a:lvl4pPr>
            <a:lvl5pPr marL="2057400" indent="-228600" defTabSz="762000" eaLnBrk="0" hangingPunct="0">
              <a:spcBef>
                <a:spcPct val="20000"/>
              </a:spcBef>
              <a:buChar char="»"/>
              <a:tabLst>
                <a:tab pos="1236663" algn="l"/>
              </a:tabLst>
              <a:defRPr sz="2000">
                <a:solidFill>
                  <a:schemeClr val="tx1"/>
                </a:solidFill>
                <a:latin typeface="Times New Roman" pitchFamily="18" charset="0"/>
              </a:defRPr>
            </a:lvl5pPr>
            <a:lvl6pPr marL="25146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6pPr>
            <a:lvl7pPr marL="29718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7pPr>
            <a:lvl8pPr marL="34290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8pPr>
            <a:lvl9pPr marL="3886200" indent="-228600" defTabSz="762000" eaLnBrk="0" fontAlgn="base" hangingPunct="0">
              <a:spcBef>
                <a:spcPct val="20000"/>
              </a:spcBef>
              <a:spcAft>
                <a:spcPct val="0"/>
              </a:spcAft>
              <a:buChar char="»"/>
              <a:tabLst>
                <a:tab pos="1236663" algn="l"/>
              </a:tabLst>
              <a:defRPr sz="2000">
                <a:solidFill>
                  <a:schemeClr val="tx1"/>
                </a:solidFill>
                <a:latin typeface="Times New Roman" pitchFamily="18" charset="0"/>
              </a:defRPr>
            </a:lvl9pPr>
          </a:lstStyle>
          <a:p>
            <a:pPr eaLnBrk="1" fontAlgn="base" hangingPunct="1">
              <a:lnSpc>
                <a:spcPct val="100000"/>
              </a:lnSpc>
              <a:spcBef>
                <a:spcPct val="0"/>
              </a:spcBef>
              <a:spcAft>
                <a:spcPct val="0"/>
              </a:spcAft>
              <a:buClr>
                <a:srgbClr val="008080"/>
              </a:buClr>
              <a:buNone/>
              <a:defRPr/>
            </a:pPr>
            <a:r>
              <a:rPr lang="ru-RU" altLang="ru-RU" sz="1333" b="1" dirty="0" smtClean="0">
                <a:solidFill>
                  <a:schemeClr val="tx1"/>
                </a:solidFill>
                <a:latin typeface="+mj-lt"/>
                <a:cs typeface="Times New Roman" panose="02020603050405020304" pitchFamily="18" charset="0"/>
              </a:rPr>
              <a:t>Москва</a:t>
            </a:r>
          </a:p>
          <a:p>
            <a:pPr eaLnBrk="1" fontAlgn="base" hangingPunct="1">
              <a:lnSpc>
                <a:spcPct val="100000"/>
              </a:lnSpc>
              <a:spcBef>
                <a:spcPct val="0"/>
              </a:spcBef>
              <a:spcAft>
                <a:spcPct val="0"/>
              </a:spcAft>
              <a:buClr>
                <a:srgbClr val="008080"/>
              </a:buClr>
              <a:buNone/>
              <a:defRPr/>
            </a:pPr>
            <a:r>
              <a:rPr lang="ru-RU" altLang="ru-RU" sz="1333" b="1" dirty="0" smtClean="0">
                <a:solidFill>
                  <a:schemeClr val="tx1"/>
                </a:solidFill>
                <a:latin typeface="+mj-lt"/>
                <a:cs typeface="Times New Roman" panose="02020603050405020304" pitchFamily="18" charset="0"/>
              </a:rPr>
              <a:t>Нижний </a:t>
            </a:r>
            <a:r>
              <a:rPr lang="ru-RU" altLang="ru-RU" sz="1333" b="1" dirty="0">
                <a:solidFill>
                  <a:schemeClr val="tx1"/>
                </a:solidFill>
                <a:latin typeface="+mj-lt"/>
                <a:cs typeface="Times New Roman" panose="02020603050405020304" pitchFamily="18" charset="0"/>
              </a:rPr>
              <a:t>Новгород</a:t>
            </a:r>
          </a:p>
          <a:p>
            <a:pPr eaLnBrk="1" fontAlgn="base" hangingPunct="1">
              <a:lnSpc>
                <a:spcPct val="100000"/>
              </a:lnSpc>
              <a:spcBef>
                <a:spcPct val="0"/>
              </a:spcBef>
              <a:spcAft>
                <a:spcPct val="0"/>
              </a:spcAft>
              <a:buClr>
                <a:srgbClr val="008080"/>
              </a:buClr>
              <a:buNone/>
              <a:defRPr/>
            </a:pPr>
            <a:r>
              <a:rPr lang="ru-RU" altLang="ru-RU" sz="1333" b="1" dirty="0">
                <a:solidFill>
                  <a:schemeClr val="tx1"/>
                </a:solidFill>
                <a:latin typeface="+mj-lt"/>
                <a:cs typeface="Times New Roman" panose="02020603050405020304" pitchFamily="18" charset="0"/>
              </a:rPr>
              <a:t>Волгоград</a:t>
            </a:r>
          </a:p>
          <a:p>
            <a:pPr eaLnBrk="1" fontAlgn="base" hangingPunct="1">
              <a:lnSpc>
                <a:spcPct val="100000"/>
              </a:lnSpc>
              <a:spcBef>
                <a:spcPct val="0"/>
              </a:spcBef>
              <a:spcAft>
                <a:spcPct val="0"/>
              </a:spcAft>
              <a:buClr>
                <a:srgbClr val="008080"/>
              </a:buClr>
              <a:buNone/>
              <a:defRPr/>
            </a:pPr>
            <a:r>
              <a:rPr lang="ru-RU" altLang="ru-RU" sz="1333" b="1" dirty="0">
                <a:solidFill>
                  <a:schemeClr val="tx1"/>
                </a:solidFill>
                <a:latin typeface="+mj-lt"/>
                <a:cs typeface="Times New Roman" panose="02020603050405020304" pitchFamily="18" charset="0"/>
              </a:rPr>
              <a:t>Нижний Тагил</a:t>
            </a:r>
          </a:p>
          <a:p>
            <a:pPr eaLnBrk="1" fontAlgn="base" hangingPunct="1">
              <a:lnSpc>
                <a:spcPct val="100000"/>
              </a:lnSpc>
              <a:spcBef>
                <a:spcPct val="0"/>
              </a:spcBef>
              <a:spcAft>
                <a:spcPct val="0"/>
              </a:spcAft>
              <a:buClr>
                <a:srgbClr val="008080"/>
              </a:buClr>
              <a:buNone/>
              <a:defRPr/>
            </a:pPr>
            <a:r>
              <a:rPr lang="ru-RU" altLang="ru-RU" sz="1333" b="1" dirty="0" smtClean="0">
                <a:solidFill>
                  <a:schemeClr val="tx1"/>
                </a:solidFill>
                <a:latin typeface="+mj-lt"/>
                <a:cs typeface="Times New Roman" panose="02020603050405020304" pitchFamily="18" charset="0"/>
              </a:rPr>
              <a:t>Тюменская </a:t>
            </a:r>
            <a:r>
              <a:rPr lang="ru-RU" altLang="ru-RU" sz="1333" b="1" dirty="0">
                <a:solidFill>
                  <a:schemeClr val="tx1"/>
                </a:solidFill>
                <a:latin typeface="+mj-lt"/>
                <a:cs typeface="Times New Roman" panose="02020603050405020304" pitchFamily="18" charset="0"/>
              </a:rPr>
              <a:t>область</a:t>
            </a:r>
          </a:p>
          <a:p>
            <a:pPr eaLnBrk="1" fontAlgn="base" hangingPunct="1">
              <a:lnSpc>
                <a:spcPct val="100000"/>
              </a:lnSpc>
              <a:spcBef>
                <a:spcPct val="0"/>
              </a:spcBef>
              <a:spcAft>
                <a:spcPct val="0"/>
              </a:spcAft>
              <a:buClr>
                <a:srgbClr val="008080"/>
              </a:buClr>
              <a:buNone/>
              <a:defRPr/>
            </a:pPr>
            <a:r>
              <a:rPr lang="ru-RU" altLang="ru-RU" sz="1333" b="1" dirty="0">
                <a:solidFill>
                  <a:schemeClr val="tx1"/>
                </a:solidFill>
                <a:latin typeface="+mj-lt"/>
                <a:cs typeface="Times New Roman" panose="02020603050405020304" pitchFamily="18" charset="0"/>
              </a:rPr>
              <a:t>Свердловская </a:t>
            </a:r>
            <a:r>
              <a:rPr lang="ru-RU" altLang="ru-RU" sz="1333" b="1" dirty="0" smtClean="0">
                <a:solidFill>
                  <a:schemeClr val="tx1"/>
                </a:solidFill>
                <a:latin typeface="+mj-lt"/>
                <a:cs typeface="Times New Roman" panose="02020603050405020304" pitchFamily="18" charset="0"/>
              </a:rPr>
              <a:t>область</a:t>
            </a:r>
          </a:p>
          <a:p>
            <a:pPr eaLnBrk="1" fontAlgn="base" hangingPunct="1">
              <a:lnSpc>
                <a:spcPct val="100000"/>
              </a:lnSpc>
              <a:spcBef>
                <a:spcPct val="0"/>
              </a:spcBef>
              <a:spcAft>
                <a:spcPct val="0"/>
              </a:spcAft>
              <a:buClr>
                <a:srgbClr val="008080"/>
              </a:buClr>
              <a:buNone/>
              <a:defRPr/>
            </a:pPr>
            <a:r>
              <a:rPr lang="ru-RU" altLang="ru-RU" sz="1333" b="1" dirty="0" smtClean="0">
                <a:solidFill>
                  <a:schemeClr val="tx1"/>
                </a:solidFill>
                <a:latin typeface="+mj-lt"/>
                <a:cs typeface="Times New Roman" panose="02020603050405020304" pitchFamily="18" charset="0"/>
              </a:rPr>
              <a:t>Калининград</a:t>
            </a:r>
            <a:endParaRPr lang="ru-RU" altLang="ru-RU" sz="1333" b="1" dirty="0">
              <a:solidFill>
                <a:schemeClr val="tx1"/>
              </a:solidFill>
              <a:latin typeface="+mj-lt"/>
              <a:cs typeface="Times New Roman" panose="02020603050405020304" pitchFamily="18" charset="0"/>
            </a:endParaRPr>
          </a:p>
        </p:txBody>
      </p:sp>
      <p:grpSp>
        <p:nvGrpSpPr>
          <p:cNvPr id="371" name="Группа 370"/>
          <p:cNvGrpSpPr/>
          <p:nvPr/>
        </p:nvGrpSpPr>
        <p:grpSpPr>
          <a:xfrm rot="376578">
            <a:off x="4916519" y="3038693"/>
            <a:ext cx="5547041" cy="2545926"/>
            <a:chOff x="0" y="2"/>
            <a:chExt cx="10190415" cy="4927106"/>
          </a:xfrm>
          <a:solidFill>
            <a:srgbClr val="0FDB00"/>
          </a:solidFill>
        </p:grpSpPr>
        <p:sp>
          <p:nvSpPr>
            <p:cNvPr id="372" name="Freeform 5"/>
            <p:cNvSpPr>
              <a:spLocks/>
            </p:cNvSpPr>
            <p:nvPr/>
          </p:nvSpPr>
          <p:spPr bwMode="auto">
            <a:xfrm rot="21089659">
              <a:off x="565386" y="1650424"/>
              <a:ext cx="196592" cy="250209"/>
            </a:xfrm>
            <a:custGeom>
              <a:avLst/>
              <a:gdLst>
                <a:gd name="T0" fmla="*/ 1 w 34"/>
                <a:gd name="T1" fmla="*/ 1 h 43"/>
                <a:gd name="T2" fmla="*/ 9 w 34"/>
                <a:gd name="T3" fmla="*/ 1 h 43"/>
                <a:gd name="T4" fmla="*/ 16 w 34"/>
                <a:gd name="T5" fmla="*/ 5 h 43"/>
                <a:gd name="T6" fmla="*/ 23 w 34"/>
                <a:gd name="T7" fmla="*/ 10 h 43"/>
                <a:gd name="T8" fmla="*/ 31 w 34"/>
                <a:gd name="T9" fmla="*/ 10 h 43"/>
                <a:gd name="T10" fmla="*/ 31 w 34"/>
                <a:gd name="T11" fmla="*/ 13 h 43"/>
                <a:gd name="T12" fmla="*/ 24 w 34"/>
                <a:gd name="T13" fmla="*/ 21 h 43"/>
                <a:gd name="T14" fmla="*/ 24 w 34"/>
                <a:gd name="T15" fmla="*/ 29 h 43"/>
                <a:gd name="T16" fmla="*/ 20 w 34"/>
                <a:gd name="T17" fmla="*/ 39 h 43"/>
                <a:gd name="T18" fmla="*/ 13 w 34"/>
                <a:gd name="T19" fmla="*/ 39 h 43"/>
                <a:gd name="T20" fmla="*/ 10 w 34"/>
                <a:gd name="T21" fmla="*/ 42 h 43"/>
                <a:gd name="T22" fmla="*/ 5 w 34"/>
                <a:gd name="T23" fmla="*/ 37 h 43"/>
                <a:gd name="T24" fmla="*/ 4 w 34"/>
                <a:gd name="T25" fmla="*/ 31 h 43"/>
                <a:gd name="T26" fmla="*/ 2 w 34"/>
                <a:gd name="T27" fmla="*/ 26 h 43"/>
                <a:gd name="T28" fmla="*/ 2 w 34"/>
                <a:gd name="T29" fmla="*/ 20 h 43"/>
                <a:gd name="T30" fmla="*/ 1 w 34"/>
                <a:gd name="T31" fmla="*/ 8 h 43"/>
                <a:gd name="T32" fmla="*/ 1 w 34"/>
                <a:gd name="T3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3">
                  <a:moveTo>
                    <a:pt x="1" y="1"/>
                  </a:moveTo>
                  <a:cubicBezTo>
                    <a:pt x="2" y="1"/>
                    <a:pt x="5" y="0"/>
                    <a:pt x="9" y="1"/>
                  </a:cubicBezTo>
                  <a:cubicBezTo>
                    <a:pt x="14" y="1"/>
                    <a:pt x="14" y="2"/>
                    <a:pt x="16" y="5"/>
                  </a:cubicBezTo>
                  <a:cubicBezTo>
                    <a:pt x="17" y="9"/>
                    <a:pt x="20" y="10"/>
                    <a:pt x="23" y="10"/>
                  </a:cubicBezTo>
                  <a:cubicBezTo>
                    <a:pt x="25" y="10"/>
                    <a:pt x="28" y="11"/>
                    <a:pt x="31" y="10"/>
                  </a:cubicBezTo>
                  <a:cubicBezTo>
                    <a:pt x="34" y="9"/>
                    <a:pt x="34" y="11"/>
                    <a:pt x="31" y="13"/>
                  </a:cubicBezTo>
                  <a:cubicBezTo>
                    <a:pt x="28" y="14"/>
                    <a:pt x="24" y="18"/>
                    <a:pt x="24" y="21"/>
                  </a:cubicBezTo>
                  <a:cubicBezTo>
                    <a:pt x="24" y="25"/>
                    <a:pt x="24" y="25"/>
                    <a:pt x="24" y="29"/>
                  </a:cubicBezTo>
                  <a:cubicBezTo>
                    <a:pt x="24" y="34"/>
                    <a:pt x="22" y="37"/>
                    <a:pt x="20" y="39"/>
                  </a:cubicBezTo>
                  <a:cubicBezTo>
                    <a:pt x="17" y="41"/>
                    <a:pt x="16" y="38"/>
                    <a:pt x="13" y="39"/>
                  </a:cubicBezTo>
                  <a:cubicBezTo>
                    <a:pt x="11" y="40"/>
                    <a:pt x="12" y="42"/>
                    <a:pt x="10" y="42"/>
                  </a:cubicBezTo>
                  <a:cubicBezTo>
                    <a:pt x="8" y="43"/>
                    <a:pt x="5" y="40"/>
                    <a:pt x="5" y="37"/>
                  </a:cubicBezTo>
                  <a:cubicBezTo>
                    <a:pt x="4" y="34"/>
                    <a:pt x="4" y="33"/>
                    <a:pt x="4" y="31"/>
                  </a:cubicBezTo>
                  <a:cubicBezTo>
                    <a:pt x="4" y="28"/>
                    <a:pt x="3" y="28"/>
                    <a:pt x="2" y="26"/>
                  </a:cubicBezTo>
                  <a:cubicBezTo>
                    <a:pt x="2" y="24"/>
                    <a:pt x="3" y="23"/>
                    <a:pt x="2" y="20"/>
                  </a:cubicBezTo>
                  <a:cubicBezTo>
                    <a:pt x="1" y="17"/>
                    <a:pt x="2" y="11"/>
                    <a:pt x="1" y="8"/>
                  </a:cubicBezTo>
                  <a:cubicBezTo>
                    <a:pt x="0" y="5"/>
                    <a:pt x="1" y="1"/>
                    <a:pt x="1" y="1"/>
                  </a:cubicBezTo>
                  <a:close/>
                </a:path>
              </a:pathLst>
            </a:cu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73" name="Group 355">
              <a:extLst>
                <a:ext uri="{FF2B5EF4-FFF2-40B4-BE49-F238E27FC236}">
                  <a16:creationId xmlns:a16="http://schemas.microsoft.com/office/drawing/2014/main" id="{D0EBF04F-8CBC-4186-99E6-88C0838B4370}"/>
                </a:ext>
              </a:extLst>
            </p:cNvPr>
            <p:cNvGrpSpPr>
              <a:grpSpLocks noChangeAspect="1"/>
            </p:cNvGrpSpPr>
            <p:nvPr/>
          </p:nvGrpSpPr>
          <p:grpSpPr bwMode="auto">
            <a:xfrm rot="21164541">
              <a:off x="0" y="2"/>
              <a:ext cx="10190415" cy="4927106"/>
              <a:chOff x="0" y="0"/>
              <a:chExt cx="6218" cy="3590"/>
            </a:xfrm>
            <a:grpFill/>
          </p:grpSpPr>
          <p:grpSp>
            <p:nvGrpSpPr>
              <p:cNvPr id="374" name="Group 556">
                <a:extLst>
                  <a:ext uri="{FF2B5EF4-FFF2-40B4-BE49-F238E27FC236}">
                    <a16:creationId xmlns:a16="http://schemas.microsoft.com/office/drawing/2014/main" id="{2120F8D6-B797-4E30-8252-97CE3BB7EA65}"/>
                  </a:ext>
                </a:extLst>
              </p:cNvPr>
              <p:cNvGrpSpPr>
                <a:grpSpLocks/>
              </p:cNvGrpSpPr>
              <p:nvPr/>
            </p:nvGrpSpPr>
            <p:grpSpPr bwMode="auto">
              <a:xfrm>
                <a:off x="166" y="0"/>
                <a:ext cx="6052" cy="3590"/>
                <a:chOff x="166" y="0"/>
                <a:chExt cx="6052" cy="3590"/>
              </a:xfrm>
              <a:grpFill/>
            </p:grpSpPr>
            <p:sp>
              <p:nvSpPr>
                <p:cNvPr id="476" name="Freeform 356">
                  <a:extLst>
                    <a:ext uri="{FF2B5EF4-FFF2-40B4-BE49-F238E27FC236}">
                      <a16:creationId xmlns:a16="http://schemas.microsoft.com/office/drawing/2014/main" id="{CC2076BD-B571-4A58-8702-7FCFAB1DBFA0}"/>
                    </a:ext>
                  </a:extLst>
                </p:cNvPr>
                <p:cNvSpPr>
                  <a:spLocks/>
                </p:cNvSpPr>
                <p:nvPr/>
              </p:nvSpPr>
              <p:spPr bwMode="auto">
                <a:xfrm>
                  <a:off x="2067" y="2296"/>
                  <a:ext cx="328" cy="499"/>
                </a:xfrm>
                <a:custGeom>
                  <a:avLst/>
                  <a:gdLst>
                    <a:gd name="T0" fmla="*/ 196 w 205"/>
                    <a:gd name="T1" fmla="*/ 73 h 290"/>
                    <a:gd name="T2" fmla="*/ 193 w 205"/>
                    <a:gd name="T3" fmla="*/ 94 h 290"/>
                    <a:gd name="T4" fmla="*/ 199 w 205"/>
                    <a:gd name="T5" fmla="*/ 128 h 290"/>
                    <a:gd name="T6" fmla="*/ 193 w 205"/>
                    <a:gd name="T7" fmla="*/ 148 h 290"/>
                    <a:gd name="T8" fmla="*/ 187 w 205"/>
                    <a:gd name="T9" fmla="*/ 169 h 290"/>
                    <a:gd name="T10" fmla="*/ 171 w 205"/>
                    <a:gd name="T11" fmla="*/ 175 h 290"/>
                    <a:gd name="T12" fmla="*/ 149 w 205"/>
                    <a:gd name="T13" fmla="*/ 185 h 290"/>
                    <a:gd name="T14" fmla="*/ 142 w 205"/>
                    <a:gd name="T15" fmla="*/ 195 h 290"/>
                    <a:gd name="T16" fmla="*/ 136 w 205"/>
                    <a:gd name="T17" fmla="*/ 211 h 290"/>
                    <a:gd name="T18" fmla="*/ 143 w 205"/>
                    <a:gd name="T19" fmla="*/ 234 h 290"/>
                    <a:gd name="T20" fmla="*/ 136 w 205"/>
                    <a:gd name="T21" fmla="*/ 247 h 290"/>
                    <a:gd name="T22" fmla="*/ 134 w 205"/>
                    <a:gd name="T23" fmla="*/ 257 h 290"/>
                    <a:gd name="T24" fmla="*/ 135 w 205"/>
                    <a:gd name="T25" fmla="*/ 275 h 290"/>
                    <a:gd name="T26" fmla="*/ 123 w 205"/>
                    <a:gd name="T27" fmla="*/ 283 h 290"/>
                    <a:gd name="T28" fmla="*/ 112 w 205"/>
                    <a:gd name="T29" fmla="*/ 284 h 290"/>
                    <a:gd name="T30" fmla="*/ 101 w 205"/>
                    <a:gd name="T31" fmla="*/ 285 h 290"/>
                    <a:gd name="T32" fmla="*/ 91 w 205"/>
                    <a:gd name="T33" fmla="*/ 279 h 290"/>
                    <a:gd name="T34" fmla="*/ 73 w 205"/>
                    <a:gd name="T35" fmla="*/ 281 h 290"/>
                    <a:gd name="T36" fmla="*/ 63 w 205"/>
                    <a:gd name="T37" fmla="*/ 277 h 290"/>
                    <a:gd name="T38" fmla="*/ 61 w 205"/>
                    <a:gd name="T39" fmla="*/ 264 h 290"/>
                    <a:gd name="T40" fmla="*/ 61 w 205"/>
                    <a:gd name="T41" fmla="*/ 251 h 290"/>
                    <a:gd name="T42" fmla="*/ 50 w 205"/>
                    <a:gd name="T43" fmla="*/ 242 h 290"/>
                    <a:gd name="T44" fmla="*/ 36 w 205"/>
                    <a:gd name="T45" fmla="*/ 242 h 290"/>
                    <a:gd name="T46" fmla="*/ 38 w 205"/>
                    <a:gd name="T47" fmla="*/ 222 h 290"/>
                    <a:gd name="T48" fmla="*/ 34 w 205"/>
                    <a:gd name="T49" fmla="*/ 224 h 290"/>
                    <a:gd name="T50" fmla="*/ 17 w 205"/>
                    <a:gd name="T51" fmla="*/ 222 h 290"/>
                    <a:gd name="T52" fmla="*/ 11 w 205"/>
                    <a:gd name="T53" fmla="*/ 201 h 290"/>
                    <a:gd name="T54" fmla="*/ 16 w 205"/>
                    <a:gd name="T55" fmla="*/ 180 h 290"/>
                    <a:gd name="T56" fmla="*/ 11 w 205"/>
                    <a:gd name="T57" fmla="*/ 154 h 290"/>
                    <a:gd name="T58" fmla="*/ 22 w 205"/>
                    <a:gd name="T59" fmla="*/ 145 h 290"/>
                    <a:gd name="T60" fmla="*/ 29 w 205"/>
                    <a:gd name="T61" fmla="*/ 129 h 290"/>
                    <a:gd name="T62" fmla="*/ 35 w 205"/>
                    <a:gd name="T63" fmla="*/ 123 h 290"/>
                    <a:gd name="T64" fmla="*/ 47 w 205"/>
                    <a:gd name="T65" fmla="*/ 116 h 290"/>
                    <a:gd name="T66" fmla="*/ 51 w 205"/>
                    <a:gd name="T67" fmla="*/ 103 h 290"/>
                    <a:gd name="T68" fmla="*/ 58 w 205"/>
                    <a:gd name="T69" fmla="*/ 96 h 290"/>
                    <a:gd name="T70" fmla="*/ 72 w 205"/>
                    <a:gd name="T71" fmla="*/ 95 h 290"/>
                    <a:gd name="T72" fmla="*/ 68 w 205"/>
                    <a:gd name="T73" fmla="*/ 37 h 290"/>
                    <a:gd name="T74" fmla="*/ 75 w 205"/>
                    <a:gd name="T75" fmla="*/ 16 h 290"/>
                    <a:gd name="T76" fmla="*/ 92 w 205"/>
                    <a:gd name="T77" fmla="*/ 2 h 290"/>
                    <a:gd name="T78" fmla="*/ 90 w 205"/>
                    <a:gd name="T79" fmla="*/ 24 h 290"/>
                    <a:gd name="T80" fmla="*/ 104 w 205"/>
                    <a:gd name="T81" fmla="*/ 32 h 290"/>
                    <a:gd name="T82" fmla="*/ 125 w 205"/>
                    <a:gd name="T83" fmla="*/ 46 h 290"/>
                    <a:gd name="T84" fmla="*/ 144 w 205"/>
                    <a:gd name="T85" fmla="*/ 43 h 290"/>
                    <a:gd name="T86" fmla="*/ 165 w 205"/>
                    <a:gd name="T87" fmla="*/ 52 h 290"/>
                    <a:gd name="T88" fmla="*/ 192 w 205"/>
                    <a:gd name="T89" fmla="*/ 48 h 290"/>
                    <a:gd name="T90" fmla="*/ 204 w 205"/>
                    <a:gd name="T91" fmla="*/ 43 h 290"/>
                    <a:gd name="T92" fmla="*/ 196 w 205"/>
                    <a:gd name="T93" fmla="*/ 6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90">
                      <a:moveTo>
                        <a:pt x="196" y="64"/>
                      </a:moveTo>
                      <a:cubicBezTo>
                        <a:pt x="194" y="67"/>
                        <a:pt x="194" y="70"/>
                        <a:pt x="196" y="73"/>
                      </a:cubicBezTo>
                      <a:cubicBezTo>
                        <a:pt x="198" y="77"/>
                        <a:pt x="200" y="80"/>
                        <a:pt x="198" y="84"/>
                      </a:cubicBezTo>
                      <a:cubicBezTo>
                        <a:pt x="197" y="87"/>
                        <a:pt x="194" y="90"/>
                        <a:pt x="193" y="94"/>
                      </a:cubicBezTo>
                      <a:cubicBezTo>
                        <a:pt x="191" y="98"/>
                        <a:pt x="191" y="102"/>
                        <a:pt x="191" y="107"/>
                      </a:cubicBezTo>
                      <a:cubicBezTo>
                        <a:pt x="192" y="114"/>
                        <a:pt x="198" y="120"/>
                        <a:pt x="199" y="128"/>
                      </a:cubicBezTo>
                      <a:cubicBezTo>
                        <a:pt x="200" y="132"/>
                        <a:pt x="200" y="136"/>
                        <a:pt x="199" y="140"/>
                      </a:cubicBezTo>
                      <a:cubicBezTo>
                        <a:pt x="199" y="144"/>
                        <a:pt x="196" y="146"/>
                        <a:pt x="193" y="148"/>
                      </a:cubicBezTo>
                      <a:cubicBezTo>
                        <a:pt x="190" y="150"/>
                        <a:pt x="186" y="152"/>
                        <a:pt x="186" y="156"/>
                      </a:cubicBezTo>
                      <a:cubicBezTo>
                        <a:pt x="185" y="160"/>
                        <a:pt x="188" y="164"/>
                        <a:pt x="187" y="169"/>
                      </a:cubicBezTo>
                      <a:cubicBezTo>
                        <a:pt x="187" y="173"/>
                        <a:pt x="184" y="177"/>
                        <a:pt x="180" y="177"/>
                      </a:cubicBezTo>
                      <a:cubicBezTo>
                        <a:pt x="177" y="178"/>
                        <a:pt x="174" y="176"/>
                        <a:pt x="171" y="175"/>
                      </a:cubicBezTo>
                      <a:cubicBezTo>
                        <a:pt x="166" y="172"/>
                        <a:pt x="161" y="171"/>
                        <a:pt x="157" y="174"/>
                      </a:cubicBezTo>
                      <a:cubicBezTo>
                        <a:pt x="152" y="177"/>
                        <a:pt x="153" y="182"/>
                        <a:pt x="149" y="185"/>
                      </a:cubicBezTo>
                      <a:cubicBezTo>
                        <a:pt x="147" y="186"/>
                        <a:pt x="141" y="186"/>
                        <a:pt x="140" y="190"/>
                      </a:cubicBezTo>
                      <a:cubicBezTo>
                        <a:pt x="140" y="192"/>
                        <a:pt x="141" y="193"/>
                        <a:pt x="142" y="195"/>
                      </a:cubicBezTo>
                      <a:cubicBezTo>
                        <a:pt x="142" y="197"/>
                        <a:pt x="142" y="198"/>
                        <a:pt x="141" y="199"/>
                      </a:cubicBezTo>
                      <a:cubicBezTo>
                        <a:pt x="138" y="203"/>
                        <a:pt x="137" y="207"/>
                        <a:pt x="136" y="211"/>
                      </a:cubicBezTo>
                      <a:cubicBezTo>
                        <a:pt x="135" y="215"/>
                        <a:pt x="137" y="219"/>
                        <a:pt x="139" y="222"/>
                      </a:cubicBezTo>
                      <a:cubicBezTo>
                        <a:pt x="141" y="226"/>
                        <a:pt x="143" y="230"/>
                        <a:pt x="143" y="234"/>
                      </a:cubicBezTo>
                      <a:cubicBezTo>
                        <a:pt x="144" y="236"/>
                        <a:pt x="145" y="238"/>
                        <a:pt x="144" y="240"/>
                      </a:cubicBezTo>
                      <a:cubicBezTo>
                        <a:pt x="143" y="244"/>
                        <a:pt x="139" y="245"/>
                        <a:pt x="136" y="247"/>
                      </a:cubicBezTo>
                      <a:cubicBezTo>
                        <a:pt x="135" y="247"/>
                        <a:pt x="134" y="248"/>
                        <a:pt x="134" y="249"/>
                      </a:cubicBezTo>
                      <a:cubicBezTo>
                        <a:pt x="133" y="252"/>
                        <a:pt x="134" y="255"/>
                        <a:pt x="134" y="257"/>
                      </a:cubicBezTo>
                      <a:cubicBezTo>
                        <a:pt x="134" y="260"/>
                        <a:pt x="133" y="263"/>
                        <a:pt x="134" y="265"/>
                      </a:cubicBezTo>
                      <a:cubicBezTo>
                        <a:pt x="134" y="268"/>
                        <a:pt x="134" y="272"/>
                        <a:pt x="135" y="275"/>
                      </a:cubicBezTo>
                      <a:cubicBezTo>
                        <a:pt x="132" y="275"/>
                        <a:pt x="130" y="277"/>
                        <a:pt x="128" y="279"/>
                      </a:cubicBezTo>
                      <a:cubicBezTo>
                        <a:pt x="126" y="281"/>
                        <a:pt x="125" y="283"/>
                        <a:pt x="123" y="283"/>
                      </a:cubicBezTo>
                      <a:cubicBezTo>
                        <a:pt x="122" y="283"/>
                        <a:pt x="120" y="283"/>
                        <a:pt x="119" y="282"/>
                      </a:cubicBezTo>
                      <a:cubicBezTo>
                        <a:pt x="115" y="281"/>
                        <a:pt x="115" y="283"/>
                        <a:pt x="112" y="284"/>
                      </a:cubicBezTo>
                      <a:cubicBezTo>
                        <a:pt x="110" y="285"/>
                        <a:pt x="107" y="283"/>
                        <a:pt x="105" y="283"/>
                      </a:cubicBezTo>
                      <a:cubicBezTo>
                        <a:pt x="102" y="282"/>
                        <a:pt x="103" y="285"/>
                        <a:pt x="101" y="285"/>
                      </a:cubicBezTo>
                      <a:cubicBezTo>
                        <a:pt x="99" y="286"/>
                        <a:pt x="97" y="284"/>
                        <a:pt x="96" y="282"/>
                      </a:cubicBezTo>
                      <a:cubicBezTo>
                        <a:pt x="94" y="280"/>
                        <a:pt x="94" y="279"/>
                        <a:pt x="91" y="279"/>
                      </a:cubicBezTo>
                      <a:cubicBezTo>
                        <a:pt x="83" y="278"/>
                        <a:pt x="87" y="287"/>
                        <a:pt x="82" y="288"/>
                      </a:cubicBezTo>
                      <a:cubicBezTo>
                        <a:pt x="77" y="290"/>
                        <a:pt x="74" y="284"/>
                        <a:pt x="73" y="281"/>
                      </a:cubicBezTo>
                      <a:cubicBezTo>
                        <a:pt x="73" y="279"/>
                        <a:pt x="72" y="275"/>
                        <a:pt x="69" y="274"/>
                      </a:cubicBezTo>
                      <a:cubicBezTo>
                        <a:pt x="67" y="274"/>
                        <a:pt x="65" y="276"/>
                        <a:pt x="63" y="277"/>
                      </a:cubicBezTo>
                      <a:cubicBezTo>
                        <a:pt x="60" y="278"/>
                        <a:pt x="53" y="279"/>
                        <a:pt x="53" y="273"/>
                      </a:cubicBezTo>
                      <a:cubicBezTo>
                        <a:pt x="54" y="269"/>
                        <a:pt x="58" y="266"/>
                        <a:pt x="61" y="264"/>
                      </a:cubicBezTo>
                      <a:cubicBezTo>
                        <a:pt x="65" y="261"/>
                        <a:pt x="75" y="262"/>
                        <a:pt x="73" y="256"/>
                      </a:cubicBezTo>
                      <a:cubicBezTo>
                        <a:pt x="72" y="250"/>
                        <a:pt x="65" y="252"/>
                        <a:pt x="61" y="251"/>
                      </a:cubicBezTo>
                      <a:cubicBezTo>
                        <a:pt x="59" y="251"/>
                        <a:pt x="57" y="250"/>
                        <a:pt x="55" y="249"/>
                      </a:cubicBezTo>
                      <a:cubicBezTo>
                        <a:pt x="52" y="248"/>
                        <a:pt x="51" y="244"/>
                        <a:pt x="50" y="242"/>
                      </a:cubicBezTo>
                      <a:cubicBezTo>
                        <a:pt x="49" y="239"/>
                        <a:pt x="48" y="236"/>
                        <a:pt x="45" y="238"/>
                      </a:cubicBezTo>
                      <a:cubicBezTo>
                        <a:pt x="43" y="240"/>
                        <a:pt x="39" y="245"/>
                        <a:pt x="36" y="242"/>
                      </a:cubicBezTo>
                      <a:cubicBezTo>
                        <a:pt x="34" y="239"/>
                        <a:pt x="40" y="235"/>
                        <a:pt x="40" y="232"/>
                      </a:cubicBezTo>
                      <a:cubicBezTo>
                        <a:pt x="41" y="229"/>
                        <a:pt x="40" y="224"/>
                        <a:pt x="38" y="222"/>
                      </a:cubicBezTo>
                      <a:cubicBezTo>
                        <a:pt x="38" y="221"/>
                        <a:pt x="36" y="219"/>
                        <a:pt x="35" y="220"/>
                      </a:cubicBezTo>
                      <a:cubicBezTo>
                        <a:pt x="33" y="221"/>
                        <a:pt x="34" y="223"/>
                        <a:pt x="34" y="224"/>
                      </a:cubicBezTo>
                      <a:cubicBezTo>
                        <a:pt x="34" y="228"/>
                        <a:pt x="30" y="228"/>
                        <a:pt x="26" y="227"/>
                      </a:cubicBezTo>
                      <a:cubicBezTo>
                        <a:pt x="23" y="225"/>
                        <a:pt x="21" y="222"/>
                        <a:pt x="17" y="222"/>
                      </a:cubicBezTo>
                      <a:cubicBezTo>
                        <a:pt x="14" y="221"/>
                        <a:pt x="9" y="221"/>
                        <a:pt x="6" y="219"/>
                      </a:cubicBezTo>
                      <a:cubicBezTo>
                        <a:pt x="0" y="216"/>
                        <a:pt x="8" y="203"/>
                        <a:pt x="11" y="201"/>
                      </a:cubicBezTo>
                      <a:cubicBezTo>
                        <a:pt x="14" y="198"/>
                        <a:pt x="19" y="197"/>
                        <a:pt x="19" y="193"/>
                      </a:cubicBezTo>
                      <a:cubicBezTo>
                        <a:pt x="19" y="188"/>
                        <a:pt x="17" y="184"/>
                        <a:pt x="16" y="180"/>
                      </a:cubicBezTo>
                      <a:cubicBezTo>
                        <a:pt x="14" y="173"/>
                        <a:pt x="20" y="168"/>
                        <a:pt x="19" y="161"/>
                      </a:cubicBezTo>
                      <a:cubicBezTo>
                        <a:pt x="19" y="156"/>
                        <a:pt x="15" y="155"/>
                        <a:pt x="11" y="154"/>
                      </a:cubicBezTo>
                      <a:cubicBezTo>
                        <a:pt x="11" y="153"/>
                        <a:pt x="12" y="152"/>
                        <a:pt x="13" y="151"/>
                      </a:cubicBezTo>
                      <a:cubicBezTo>
                        <a:pt x="16" y="149"/>
                        <a:pt x="19" y="147"/>
                        <a:pt x="22" y="145"/>
                      </a:cubicBezTo>
                      <a:cubicBezTo>
                        <a:pt x="26" y="142"/>
                        <a:pt x="25" y="137"/>
                        <a:pt x="25" y="133"/>
                      </a:cubicBezTo>
                      <a:cubicBezTo>
                        <a:pt x="27" y="132"/>
                        <a:pt x="29" y="132"/>
                        <a:pt x="29" y="129"/>
                      </a:cubicBezTo>
                      <a:cubicBezTo>
                        <a:pt x="29" y="128"/>
                        <a:pt x="28" y="126"/>
                        <a:pt x="29" y="124"/>
                      </a:cubicBezTo>
                      <a:cubicBezTo>
                        <a:pt x="31" y="123"/>
                        <a:pt x="34" y="124"/>
                        <a:pt x="35" y="123"/>
                      </a:cubicBezTo>
                      <a:cubicBezTo>
                        <a:pt x="36" y="122"/>
                        <a:pt x="37" y="121"/>
                        <a:pt x="38" y="120"/>
                      </a:cubicBezTo>
                      <a:cubicBezTo>
                        <a:pt x="40" y="118"/>
                        <a:pt x="45" y="119"/>
                        <a:pt x="47" y="116"/>
                      </a:cubicBezTo>
                      <a:cubicBezTo>
                        <a:pt x="49" y="113"/>
                        <a:pt x="45" y="109"/>
                        <a:pt x="46" y="106"/>
                      </a:cubicBezTo>
                      <a:cubicBezTo>
                        <a:pt x="47" y="104"/>
                        <a:pt x="49" y="103"/>
                        <a:pt x="51" y="103"/>
                      </a:cubicBezTo>
                      <a:cubicBezTo>
                        <a:pt x="52" y="101"/>
                        <a:pt x="54" y="100"/>
                        <a:pt x="55" y="99"/>
                      </a:cubicBezTo>
                      <a:cubicBezTo>
                        <a:pt x="56" y="98"/>
                        <a:pt x="56" y="97"/>
                        <a:pt x="58" y="96"/>
                      </a:cubicBezTo>
                      <a:cubicBezTo>
                        <a:pt x="59" y="96"/>
                        <a:pt x="61" y="98"/>
                        <a:pt x="62" y="99"/>
                      </a:cubicBezTo>
                      <a:cubicBezTo>
                        <a:pt x="67" y="101"/>
                        <a:pt x="71" y="100"/>
                        <a:pt x="72" y="95"/>
                      </a:cubicBezTo>
                      <a:cubicBezTo>
                        <a:pt x="76" y="83"/>
                        <a:pt x="73" y="71"/>
                        <a:pt x="71" y="59"/>
                      </a:cubicBezTo>
                      <a:cubicBezTo>
                        <a:pt x="70" y="52"/>
                        <a:pt x="70" y="44"/>
                        <a:pt x="68" y="37"/>
                      </a:cubicBezTo>
                      <a:cubicBezTo>
                        <a:pt x="67" y="32"/>
                        <a:pt x="64" y="25"/>
                        <a:pt x="69" y="21"/>
                      </a:cubicBezTo>
                      <a:cubicBezTo>
                        <a:pt x="71" y="19"/>
                        <a:pt x="73" y="18"/>
                        <a:pt x="75" y="16"/>
                      </a:cubicBezTo>
                      <a:cubicBezTo>
                        <a:pt x="78" y="14"/>
                        <a:pt x="79" y="12"/>
                        <a:pt x="81" y="10"/>
                      </a:cubicBezTo>
                      <a:cubicBezTo>
                        <a:pt x="84" y="6"/>
                        <a:pt x="87" y="0"/>
                        <a:pt x="92" y="2"/>
                      </a:cubicBezTo>
                      <a:cubicBezTo>
                        <a:pt x="96" y="3"/>
                        <a:pt x="98" y="8"/>
                        <a:pt x="97" y="12"/>
                      </a:cubicBezTo>
                      <a:cubicBezTo>
                        <a:pt x="97" y="18"/>
                        <a:pt x="93" y="21"/>
                        <a:pt x="90" y="24"/>
                      </a:cubicBezTo>
                      <a:cubicBezTo>
                        <a:pt x="87" y="27"/>
                        <a:pt x="86" y="32"/>
                        <a:pt x="90" y="34"/>
                      </a:cubicBezTo>
                      <a:cubicBezTo>
                        <a:pt x="95" y="36"/>
                        <a:pt x="99" y="32"/>
                        <a:pt x="104" y="32"/>
                      </a:cubicBezTo>
                      <a:cubicBezTo>
                        <a:pt x="108" y="31"/>
                        <a:pt x="110" y="34"/>
                        <a:pt x="113" y="37"/>
                      </a:cubicBezTo>
                      <a:cubicBezTo>
                        <a:pt x="117" y="41"/>
                        <a:pt x="121" y="44"/>
                        <a:pt x="125" y="46"/>
                      </a:cubicBezTo>
                      <a:cubicBezTo>
                        <a:pt x="129" y="48"/>
                        <a:pt x="135" y="50"/>
                        <a:pt x="139" y="47"/>
                      </a:cubicBezTo>
                      <a:cubicBezTo>
                        <a:pt x="141" y="46"/>
                        <a:pt x="142" y="44"/>
                        <a:pt x="144" y="43"/>
                      </a:cubicBezTo>
                      <a:cubicBezTo>
                        <a:pt x="147" y="42"/>
                        <a:pt x="150" y="43"/>
                        <a:pt x="152" y="44"/>
                      </a:cubicBezTo>
                      <a:cubicBezTo>
                        <a:pt x="158" y="45"/>
                        <a:pt x="160" y="50"/>
                        <a:pt x="165" y="52"/>
                      </a:cubicBezTo>
                      <a:cubicBezTo>
                        <a:pt x="169" y="53"/>
                        <a:pt x="174" y="52"/>
                        <a:pt x="178" y="51"/>
                      </a:cubicBezTo>
                      <a:cubicBezTo>
                        <a:pt x="183" y="50"/>
                        <a:pt x="187" y="50"/>
                        <a:pt x="192" y="48"/>
                      </a:cubicBezTo>
                      <a:cubicBezTo>
                        <a:pt x="195" y="47"/>
                        <a:pt x="198" y="44"/>
                        <a:pt x="201" y="43"/>
                      </a:cubicBezTo>
                      <a:cubicBezTo>
                        <a:pt x="202" y="42"/>
                        <a:pt x="203" y="42"/>
                        <a:pt x="204" y="43"/>
                      </a:cubicBezTo>
                      <a:cubicBezTo>
                        <a:pt x="205" y="44"/>
                        <a:pt x="205" y="46"/>
                        <a:pt x="204" y="48"/>
                      </a:cubicBezTo>
                      <a:cubicBezTo>
                        <a:pt x="203" y="54"/>
                        <a:pt x="199" y="59"/>
                        <a:pt x="196" y="6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7" name="Freeform 357">
                  <a:extLst>
                    <a:ext uri="{FF2B5EF4-FFF2-40B4-BE49-F238E27FC236}">
                      <a16:creationId xmlns:a16="http://schemas.microsoft.com/office/drawing/2014/main" id="{835812D9-A406-4246-92F3-8C43D9F9D88B}"/>
                    </a:ext>
                  </a:extLst>
                </p:cNvPr>
                <p:cNvSpPr>
                  <a:spLocks/>
                </p:cNvSpPr>
                <p:nvPr/>
              </p:nvSpPr>
              <p:spPr bwMode="auto">
                <a:xfrm>
                  <a:off x="1895" y="2175"/>
                  <a:ext cx="498" cy="386"/>
                </a:xfrm>
                <a:custGeom>
                  <a:avLst/>
                  <a:gdLst>
                    <a:gd name="T0" fmla="*/ 312 w 312"/>
                    <a:gd name="T1" fmla="*/ 113 h 224"/>
                    <a:gd name="T2" fmla="*/ 309 w 312"/>
                    <a:gd name="T3" fmla="*/ 113 h 224"/>
                    <a:gd name="T4" fmla="*/ 286 w 312"/>
                    <a:gd name="T5" fmla="*/ 121 h 224"/>
                    <a:gd name="T6" fmla="*/ 260 w 312"/>
                    <a:gd name="T7" fmla="*/ 114 h 224"/>
                    <a:gd name="T8" fmla="*/ 247 w 312"/>
                    <a:gd name="T9" fmla="*/ 117 h 224"/>
                    <a:gd name="T10" fmla="*/ 221 w 312"/>
                    <a:gd name="T11" fmla="*/ 107 h 224"/>
                    <a:gd name="T12" fmla="*/ 198 w 312"/>
                    <a:gd name="T13" fmla="*/ 104 h 224"/>
                    <a:gd name="T14" fmla="*/ 205 w 312"/>
                    <a:gd name="T15" fmla="*/ 82 h 224"/>
                    <a:gd name="T16" fmla="*/ 189 w 312"/>
                    <a:gd name="T17" fmla="*/ 80 h 224"/>
                    <a:gd name="T18" fmla="*/ 177 w 312"/>
                    <a:gd name="T19" fmla="*/ 91 h 224"/>
                    <a:gd name="T20" fmla="*/ 179 w 312"/>
                    <a:gd name="T21" fmla="*/ 129 h 224"/>
                    <a:gd name="T22" fmla="*/ 170 w 312"/>
                    <a:gd name="T23" fmla="*/ 169 h 224"/>
                    <a:gd name="T24" fmla="*/ 163 w 312"/>
                    <a:gd name="T25" fmla="*/ 169 h 224"/>
                    <a:gd name="T26" fmla="*/ 154 w 312"/>
                    <a:gd name="T27" fmla="*/ 176 h 224"/>
                    <a:gd name="T28" fmla="*/ 146 w 312"/>
                    <a:gd name="T29" fmla="*/ 190 h 224"/>
                    <a:gd name="T30" fmla="*/ 137 w 312"/>
                    <a:gd name="T31" fmla="*/ 194 h 224"/>
                    <a:gd name="T32" fmla="*/ 133 w 312"/>
                    <a:gd name="T33" fmla="*/ 203 h 224"/>
                    <a:gd name="T34" fmla="*/ 121 w 312"/>
                    <a:gd name="T35" fmla="*/ 221 h 224"/>
                    <a:gd name="T36" fmla="*/ 110 w 312"/>
                    <a:gd name="T37" fmla="*/ 224 h 224"/>
                    <a:gd name="T38" fmla="*/ 94 w 312"/>
                    <a:gd name="T39" fmla="*/ 212 h 224"/>
                    <a:gd name="T40" fmla="*/ 82 w 312"/>
                    <a:gd name="T41" fmla="*/ 207 h 224"/>
                    <a:gd name="T42" fmla="*/ 76 w 312"/>
                    <a:gd name="T43" fmla="*/ 196 h 224"/>
                    <a:gd name="T44" fmla="*/ 70 w 312"/>
                    <a:gd name="T45" fmla="*/ 182 h 224"/>
                    <a:gd name="T46" fmla="*/ 58 w 312"/>
                    <a:gd name="T47" fmla="*/ 170 h 224"/>
                    <a:gd name="T48" fmla="*/ 47 w 312"/>
                    <a:gd name="T49" fmla="*/ 154 h 224"/>
                    <a:gd name="T50" fmla="*/ 30 w 312"/>
                    <a:gd name="T51" fmla="*/ 132 h 224"/>
                    <a:gd name="T52" fmla="*/ 17 w 312"/>
                    <a:gd name="T53" fmla="*/ 116 h 224"/>
                    <a:gd name="T54" fmla="*/ 3 w 312"/>
                    <a:gd name="T55" fmla="*/ 87 h 224"/>
                    <a:gd name="T56" fmla="*/ 10 w 312"/>
                    <a:gd name="T57" fmla="*/ 76 h 224"/>
                    <a:gd name="T58" fmla="*/ 25 w 312"/>
                    <a:gd name="T59" fmla="*/ 43 h 224"/>
                    <a:gd name="T60" fmla="*/ 56 w 312"/>
                    <a:gd name="T61" fmla="*/ 42 h 224"/>
                    <a:gd name="T62" fmla="*/ 78 w 312"/>
                    <a:gd name="T63" fmla="*/ 31 h 224"/>
                    <a:gd name="T64" fmla="*/ 83 w 312"/>
                    <a:gd name="T65" fmla="*/ 9 h 224"/>
                    <a:gd name="T66" fmla="*/ 133 w 312"/>
                    <a:gd name="T67" fmla="*/ 7 h 224"/>
                    <a:gd name="T68" fmla="*/ 216 w 312"/>
                    <a:gd name="T69" fmla="*/ 7 h 224"/>
                    <a:gd name="T70" fmla="*/ 258 w 312"/>
                    <a:gd name="T71" fmla="*/ 53 h 224"/>
                    <a:gd name="T72" fmla="*/ 265 w 312"/>
                    <a:gd name="T73" fmla="*/ 80 h 224"/>
                    <a:gd name="T74" fmla="*/ 297 w 312"/>
                    <a:gd name="T75" fmla="*/ 103 h 224"/>
                    <a:gd name="T76" fmla="*/ 300 w 312"/>
                    <a:gd name="T77" fmla="*/ 104 h 224"/>
                    <a:gd name="T78" fmla="*/ 305 w 312"/>
                    <a:gd name="T79" fmla="*/ 106 h 224"/>
                    <a:gd name="T80" fmla="*/ 307 w 312"/>
                    <a:gd name="T81" fmla="*/ 106 h 224"/>
                    <a:gd name="T82" fmla="*/ 309 w 312"/>
                    <a:gd name="T83" fmla="*/ 107 h 224"/>
                    <a:gd name="T84" fmla="*/ 310 w 312"/>
                    <a:gd name="T85" fmla="*/ 108 h 224"/>
                    <a:gd name="T86" fmla="*/ 311 w 312"/>
                    <a:gd name="T87" fmla="*/ 109 h 224"/>
                    <a:gd name="T88" fmla="*/ 312 w 312"/>
                    <a:gd name="T89" fmla="*/ 109 h 224"/>
                    <a:gd name="T90" fmla="*/ 312 w 312"/>
                    <a:gd name="T9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 h="224">
                      <a:moveTo>
                        <a:pt x="312" y="112"/>
                      </a:moveTo>
                      <a:cubicBezTo>
                        <a:pt x="312" y="112"/>
                        <a:pt x="312" y="112"/>
                        <a:pt x="312" y="113"/>
                      </a:cubicBezTo>
                      <a:cubicBezTo>
                        <a:pt x="312" y="113"/>
                        <a:pt x="312" y="113"/>
                        <a:pt x="312" y="113"/>
                      </a:cubicBezTo>
                      <a:cubicBezTo>
                        <a:pt x="311" y="112"/>
                        <a:pt x="310" y="112"/>
                        <a:pt x="309" y="113"/>
                      </a:cubicBezTo>
                      <a:cubicBezTo>
                        <a:pt x="306" y="114"/>
                        <a:pt x="303" y="117"/>
                        <a:pt x="300" y="118"/>
                      </a:cubicBezTo>
                      <a:cubicBezTo>
                        <a:pt x="295" y="120"/>
                        <a:pt x="291" y="120"/>
                        <a:pt x="286" y="121"/>
                      </a:cubicBezTo>
                      <a:cubicBezTo>
                        <a:pt x="282" y="122"/>
                        <a:pt x="277" y="123"/>
                        <a:pt x="273" y="122"/>
                      </a:cubicBezTo>
                      <a:cubicBezTo>
                        <a:pt x="268" y="120"/>
                        <a:pt x="266" y="115"/>
                        <a:pt x="260" y="114"/>
                      </a:cubicBezTo>
                      <a:cubicBezTo>
                        <a:pt x="258" y="113"/>
                        <a:pt x="255" y="112"/>
                        <a:pt x="252" y="113"/>
                      </a:cubicBezTo>
                      <a:cubicBezTo>
                        <a:pt x="250" y="114"/>
                        <a:pt x="249" y="116"/>
                        <a:pt x="247" y="117"/>
                      </a:cubicBezTo>
                      <a:cubicBezTo>
                        <a:pt x="243" y="120"/>
                        <a:pt x="237" y="118"/>
                        <a:pt x="233" y="116"/>
                      </a:cubicBezTo>
                      <a:cubicBezTo>
                        <a:pt x="229" y="114"/>
                        <a:pt x="225" y="111"/>
                        <a:pt x="221" y="107"/>
                      </a:cubicBezTo>
                      <a:cubicBezTo>
                        <a:pt x="218" y="104"/>
                        <a:pt x="216" y="101"/>
                        <a:pt x="212" y="102"/>
                      </a:cubicBezTo>
                      <a:cubicBezTo>
                        <a:pt x="207" y="102"/>
                        <a:pt x="203" y="106"/>
                        <a:pt x="198" y="104"/>
                      </a:cubicBezTo>
                      <a:cubicBezTo>
                        <a:pt x="194" y="102"/>
                        <a:pt x="195" y="97"/>
                        <a:pt x="198" y="94"/>
                      </a:cubicBezTo>
                      <a:cubicBezTo>
                        <a:pt x="201" y="91"/>
                        <a:pt x="205" y="88"/>
                        <a:pt x="205" y="82"/>
                      </a:cubicBezTo>
                      <a:cubicBezTo>
                        <a:pt x="206" y="78"/>
                        <a:pt x="204" y="73"/>
                        <a:pt x="200" y="72"/>
                      </a:cubicBezTo>
                      <a:cubicBezTo>
                        <a:pt x="195" y="70"/>
                        <a:pt x="192" y="76"/>
                        <a:pt x="189" y="80"/>
                      </a:cubicBezTo>
                      <a:cubicBezTo>
                        <a:pt x="187" y="82"/>
                        <a:pt x="186" y="84"/>
                        <a:pt x="183" y="86"/>
                      </a:cubicBezTo>
                      <a:cubicBezTo>
                        <a:pt x="181" y="88"/>
                        <a:pt x="179" y="89"/>
                        <a:pt x="177" y="91"/>
                      </a:cubicBezTo>
                      <a:cubicBezTo>
                        <a:pt x="172" y="95"/>
                        <a:pt x="175" y="102"/>
                        <a:pt x="176" y="107"/>
                      </a:cubicBezTo>
                      <a:cubicBezTo>
                        <a:pt x="178" y="114"/>
                        <a:pt x="178" y="122"/>
                        <a:pt x="179" y="129"/>
                      </a:cubicBezTo>
                      <a:cubicBezTo>
                        <a:pt x="181" y="141"/>
                        <a:pt x="184" y="153"/>
                        <a:pt x="180" y="165"/>
                      </a:cubicBezTo>
                      <a:cubicBezTo>
                        <a:pt x="179" y="170"/>
                        <a:pt x="175" y="171"/>
                        <a:pt x="170" y="169"/>
                      </a:cubicBezTo>
                      <a:cubicBezTo>
                        <a:pt x="169" y="168"/>
                        <a:pt x="167" y="166"/>
                        <a:pt x="166" y="166"/>
                      </a:cubicBezTo>
                      <a:cubicBezTo>
                        <a:pt x="164" y="167"/>
                        <a:pt x="164" y="168"/>
                        <a:pt x="163" y="169"/>
                      </a:cubicBezTo>
                      <a:cubicBezTo>
                        <a:pt x="162" y="170"/>
                        <a:pt x="160" y="171"/>
                        <a:pt x="159" y="173"/>
                      </a:cubicBezTo>
                      <a:cubicBezTo>
                        <a:pt x="157" y="173"/>
                        <a:pt x="155" y="174"/>
                        <a:pt x="154" y="176"/>
                      </a:cubicBezTo>
                      <a:cubicBezTo>
                        <a:pt x="153" y="179"/>
                        <a:pt x="157" y="183"/>
                        <a:pt x="155" y="186"/>
                      </a:cubicBezTo>
                      <a:cubicBezTo>
                        <a:pt x="153" y="189"/>
                        <a:pt x="148" y="188"/>
                        <a:pt x="146" y="190"/>
                      </a:cubicBezTo>
                      <a:cubicBezTo>
                        <a:pt x="145" y="191"/>
                        <a:pt x="144" y="192"/>
                        <a:pt x="143" y="193"/>
                      </a:cubicBezTo>
                      <a:cubicBezTo>
                        <a:pt x="142" y="194"/>
                        <a:pt x="139" y="193"/>
                        <a:pt x="137" y="194"/>
                      </a:cubicBezTo>
                      <a:cubicBezTo>
                        <a:pt x="136" y="196"/>
                        <a:pt x="137" y="198"/>
                        <a:pt x="137" y="199"/>
                      </a:cubicBezTo>
                      <a:cubicBezTo>
                        <a:pt x="137" y="202"/>
                        <a:pt x="135" y="202"/>
                        <a:pt x="133" y="203"/>
                      </a:cubicBezTo>
                      <a:cubicBezTo>
                        <a:pt x="133" y="207"/>
                        <a:pt x="134" y="212"/>
                        <a:pt x="130" y="215"/>
                      </a:cubicBezTo>
                      <a:cubicBezTo>
                        <a:pt x="127" y="217"/>
                        <a:pt x="124" y="219"/>
                        <a:pt x="121" y="221"/>
                      </a:cubicBezTo>
                      <a:cubicBezTo>
                        <a:pt x="120" y="222"/>
                        <a:pt x="119" y="223"/>
                        <a:pt x="119" y="224"/>
                      </a:cubicBezTo>
                      <a:cubicBezTo>
                        <a:pt x="116" y="224"/>
                        <a:pt x="112" y="224"/>
                        <a:pt x="110" y="224"/>
                      </a:cubicBezTo>
                      <a:cubicBezTo>
                        <a:pt x="107" y="224"/>
                        <a:pt x="103" y="223"/>
                        <a:pt x="101" y="221"/>
                      </a:cubicBezTo>
                      <a:cubicBezTo>
                        <a:pt x="98" y="219"/>
                        <a:pt x="96" y="215"/>
                        <a:pt x="94" y="212"/>
                      </a:cubicBezTo>
                      <a:cubicBezTo>
                        <a:pt x="93" y="209"/>
                        <a:pt x="90" y="206"/>
                        <a:pt x="86" y="206"/>
                      </a:cubicBezTo>
                      <a:cubicBezTo>
                        <a:pt x="85" y="206"/>
                        <a:pt x="84" y="207"/>
                        <a:pt x="82" y="207"/>
                      </a:cubicBezTo>
                      <a:cubicBezTo>
                        <a:pt x="80" y="206"/>
                        <a:pt x="78" y="206"/>
                        <a:pt x="76" y="205"/>
                      </a:cubicBezTo>
                      <a:cubicBezTo>
                        <a:pt x="76" y="202"/>
                        <a:pt x="77" y="199"/>
                        <a:pt x="76" y="196"/>
                      </a:cubicBezTo>
                      <a:cubicBezTo>
                        <a:pt x="76" y="194"/>
                        <a:pt x="76" y="192"/>
                        <a:pt x="75" y="190"/>
                      </a:cubicBezTo>
                      <a:cubicBezTo>
                        <a:pt x="74" y="186"/>
                        <a:pt x="71" y="186"/>
                        <a:pt x="70" y="182"/>
                      </a:cubicBezTo>
                      <a:cubicBezTo>
                        <a:pt x="69" y="180"/>
                        <a:pt x="71" y="174"/>
                        <a:pt x="68" y="172"/>
                      </a:cubicBezTo>
                      <a:cubicBezTo>
                        <a:pt x="66" y="170"/>
                        <a:pt x="61" y="171"/>
                        <a:pt x="58" y="170"/>
                      </a:cubicBezTo>
                      <a:cubicBezTo>
                        <a:pt x="54" y="170"/>
                        <a:pt x="51" y="169"/>
                        <a:pt x="50" y="164"/>
                      </a:cubicBezTo>
                      <a:cubicBezTo>
                        <a:pt x="49" y="161"/>
                        <a:pt x="49" y="157"/>
                        <a:pt x="47" y="154"/>
                      </a:cubicBezTo>
                      <a:cubicBezTo>
                        <a:pt x="43" y="148"/>
                        <a:pt x="48" y="138"/>
                        <a:pt x="39" y="135"/>
                      </a:cubicBezTo>
                      <a:cubicBezTo>
                        <a:pt x="36" y="134"/>
                        <a:pt x="33" y="134"/>
                        <a:pt x="30" y="132"/>
                      </a:cubicBezTo>
                      <a:cubicBezTo>
                        <a:pt x="27" y="131"/>
                        <a:pt x="27" y="127"/>
                        <a:pt x="26" y="124"/>
                      </a:cubicBezTo>
                      <a:cubicBezTo>
                        <a:pt x="24" y="120"/>
                        <a:pt x="19" y="119"/>
                        <a:pt x="17" y="116"/>
                      </a:cubicBezTo>
                      <a:cubicBezTo>
                        <a:pt x="14" y="112"/>
                        <a:pt x="9" y="109"/>
                        <a:pt x="6" y="105"/>
                      </a:cubicBezTo>
                      <a:cubicBezTo>
                        <a:pt x="2" y="99"/>
                        <a:pt x="0" y="93"/>
                        <a:pt x="3" y="87"/>
                      </a:cubicBezTo>
                      <a:cubicBezTo>
                        <a:pt x="5" y="84"/>
                        <a:pt x="8" y="81"/>
                        <a:pt x="10" y="78"/>
                      </a:cubicBezTo>
                      <a:cubicBezTo>
                        <a:pt x="10" y="77"/>
                        <a:pt x="10" y="77"/>
                        <a:pt x="10" y="76"/>
                      </a:cubicBezTo>
                      <a:cubicBezTo>
                        <a:pt x="10" y="76"/>
                        <a:pt x="21" y="70"/>
                        <a:pt x="22" y="60"/>
                      </a:cubicBezTo>
                      <a:cubicBezTo>
                        <a:pt x="23" y="50"/>
                        <a:pt x="21" y="47"/>
                        <a:pt x="25" y="43"/>
                      </a:cubicBezTo>
                      <a:cubicBezTo>
                        <a:pt x="29" y="39"/>
                        <a:pt x="30" y="36"/>
                        <a:pt x="37" y="36"/>
                      </a:cubicBezTo>
                      <a:cubicBezTo>
                        <a:pt x="45" y="37"/>
                        <a:pt x="50" y="46"/>
                        <a:pt x="56" y="42"/>
                      </a:cubicBezTo>
                      <a:cubicBezTo>
                        <a:pt x="62" y="39"/>
                        <a:pt x="65" y="38"/>
                        <a:pt x="68" y="37"/>
                      </a:cubicBezTo>
                      <a:cubicBezTo>
                        <a:pt x="72" y="36"/>
                        <a:pt x="79" y="35"/>
                        <a:pt x="78" y="31"/>
                      </a:cubicBezTo>
                      <a:cubicBezTo>
                        <a:pt x="76" y="26"/>
                        <a:pt x="74" y="22"/>
                        <a:pt x="78" y="17"/>
                      </a:cubicBezTo>
                      <a:cubicBezTo>
                        <a:pt x="81" y="13"/>
                        <a:pt x="83" y="11"/>
                        <a:pt x="83" y="9"/>
                      </a:cubicBezTo>
                      <a:cubicBezTo>
                        <a:pt x="86" y="11"/>
                        <a:pt x="94" y="16"/>
                        <a:pt x="98" y="16"/>
                      </a:cubicBezTo>
                      <a:cubicBezTo>
                        <a:pt x="104" y="15"/>
                        <a:pt x="125" y="7"/>
                        <a:pt x="133" y="7"/>
                      </a:cubicBezTo>
                      <a:cubicBezTo>
                        <a:pt x="141" y="7"/>
                        <a:pt x="195" y="0"/>
                        <a:pt x="201" y="5"/>
                      </a:cubicBezTo>
                      <a:cubicBezTo>
                        <a:pt x="208" y="10"/>
                        <a:pt x="205" y="7"/>
                        <a:pt x="216" y="7"/>
                      </a:cubicBezTo>
                      <a:cubicBezTo>
                        <a:pt x="227" y="6"/>
                        <a:pt x="245" y="2"/>
                        <a:pt x="251" y="22"/>
                      </a:cubicBezTo>
                      <a:cubicBezTo>
                        <a:pt x="257" y="42"/>
                        <a:pt x="254" y="47"/>
                        <a:pt x="258" y="53"/>
                      </a:cubicBezTo>
                      <a:cubicBezTo>
                        <a:pt x="262" y="60"/>
                        <a:pt x="270" y="64"/>
                        <a:pt x="266" y="69"/>
                      </a:cubicBezTo>
                      <a:cubicBezTo>
                        <a:pt x="261" y="74"/>
                        <a:pt x="261" y="80"/>
                        <a:pt x="265" y="80"/>
                      </a:cubicBezTo>
                      <a:cubicBezTo>
                        <a:pt x="268" y="81"/>
                        <a:pt x="283" y="82"/>
                        <a:pt x="286" y="87"/>
                      </a:cubicBezTo>
                      <a:cubicBezTo>
                        <a:pt x="288" y="92"/>
                        <a:pt x="292" y="101"/>
                        <a:pt x="297" y="103"/>
                      </a:cubicBezTo>
                      <a:cubicBezTo>
                        <a:pt x="298" y="103"/>
                        <a:pt x="298" y="103"/>
                        <a:pt x="299" y="103"/>
                      </a:cubicBezTo>
                      <a:cubicBezTo>
                        <a:pt x="299" y="104"/>
                        <a:pt x="300" y="104"/>
                        <a:pt x="300" y="104"/>
                      </a:cubicBezTo>
                      <a:cubicBezTo>
                        <a:pt x="301" y="104"/>
                        <a:pt x="302" y="105"/>
                        <a:pt x="304" y="105"/>
                      </a:cubicBezTo>
                      <a:cubicBezTo>
                        <a:pt x="304" y="105"/>
                        <a:pt x="305" y="105"/>
                        <a:pt x="305" y="106"/>
                      </a:cubicBezTo>
                      <a:cubicBezTo>
                        <a:pt x="306" y="106"/>
                        <a:pt x="306" y="106"/>
                        <a:pt x="306" y="106"/>
                      </a:cubicBezTo>
                      <a:cubicBezTo>
                        <a:pt x="306" y="106"/>
                        <a:pt x="307" y="106"/>
                        <a:pt x="307" y="106"/>
                      </a:cubicBezTo>
                      <a:cubicBezTo>
                        <a:pt x="307" y="106"/>
                        <a:pt x="307" y="106"/>
                        <a:pt x="307" y="106"/>
                      </a:cubicBezTo>
                      <a:cubicBezTo>
                        <a:pt x="308" y="107"/>
                        <a:pt x="308" y="107"/>
                        <a:pt x="309" y="107"/>
                      </a:cubicBezTo>
                      <a:cubicBezTo>
                        <a:pt x="309" y="107"/>
                        <a:pt x="309" y="107"/>
                        <a:pt x="309" y="107"/>
                      </a:cubicBezTo>
                      <a:cubicBezTo>
                        <a:pt x="309" y="108"/>
                        <a:pt x="310" y="108"/>
                        <a:pt x="310" y="108"/>
                      </a:cubicBezTo>
                      <a:cubicBezTo>
                        <a:pt x="310" y="108"/>
                        <a:pt x="310" y="108"/>
                        <a:pt x="311" y="109"/>
                      </a:cubicBezTo>
                      <a:cubicBezTo>
                        <a:pt x="311" y="109"/>
                        <a:pt x="311" y="109"/>
                        <a:pt x="311" y="109"/>
                      </a:cubicBezTo>
                      <a:cubicBezTo>
                        <a:pt x="311" y="109"/>
                        <a:pt x="311" y="109"/>
                        <a:pt x="311" y="109"/>
                      </a:cubicBezTo>
                      <a:cubicBezTo>
                        <a:pt x="311" y="109"/>
                        <a:pt x="312" y="109"/>
                        <a:pt x="312" y="109"/>
                      </a:cubicBezTo>
                      <a:cubicBezTo>
                        <a:pt x="312" y="110"/>
                        <a:pt x="312" y="110"/>
                        <a:pt x="312" y="110"/>
                      </a:cubicBezTo>
                      <a:cubicBezTo>
                        <a:pt x="312" y="111"/>
                        <a:pt x="312" y="111"/>
                        <a:pt x="312" y="11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8" name="Freeform 358">
                  <a:extLst>
                    <a:ext uri="{FF2B5EF4-FFF2-40B4-BE49-F238E27FC236}">
                      <a16:creationId xmlns:a16="http://schemas.microsoft.com/office/drawing/2014/main" id="{0041D908-1E99-40DB-B934-63968D34BED8}"/>
                    </a:ext>
                  </a:extLst>
                </p:cNvPr>
                <p:cNvSpPr>
                  <a:spLocks/>
                </p:cNvSpPr>
                <p:nvPr/>
              </p:nvSpPr>
              <p:spPr bwMode="auto">
                <a:xfrm>
                  <a:off x="2857" y="3025"/>
                  <a:ext cx="560" cy="372"/>
                </a:xfrm>
                <a:custGeom>
                  <a:avLst/>
                  <a:gdLst>
                    <a:gd name="T0" fmla="*/ 350 w 351"/>
                    <a:gd name="T1" fmla="*/ 47 h 216"/>
                    <a:gd name="T2" fmla="*/ 340 w 351"/>
                    <a:gd name="T3" fmla="*/ 49 h 216"/>
                    <a:gd name="T4" fmla="*/ 340 w 351"/>
                    <a:gd name="T5" fmla="*/ 72 h 216"/>
                    <a:gd name="T6" fmla="*/ 339 w 351"/>
                    <a:gd name="T7" fmla="*/ 88 h 216"/>
                    <a:gd name="T8" fmla="*/ 326 w 351"/>
                    <a:gd name="T9" fmla="*/ 109 h 216"/>
                    <a:gd name="T10" fmla="*/ 309 w 351"/>
                    <a:gd name="T11" fmla="*/ 157 h 216"/>
                    <a:gd name="T12" fmla="*/ 305 w 351"/>
                    <a:gd name="T13" fmla="*/ 198 h 216"/>
                    <a:gd name="T14" fmla="*/ 266 w 351"/>
                    <a:gd name="T15" fmla="*/ 209 h 216"/>
                    <a:gd name="T16" fmla="*/ 232 w 351"/>
                    <a:gd name="T17" fmla="*/ 199 h 216"/>
                    <a:gd name="T18" fmla="*/ 194 w 351"/>
                    <a:gd name="T19" fmla="*/ 185 h 216"/>
                    <a:gd name="T20" fmla="*/ 179 w 351"/>
                    <a:gd name="T21" fmla="*/ 164 h 216"/>
                    <a:gd name="T22" fmla="*/ 141 w 351"/>
                    <a:gd name="T23" fmla="*/ 161 h 216"/>
                    <a:gd name="T24" fmla="*/ 126 w 351"/>
                    <a:gd name="T25" fmla="*/ 158 h 216"/>
                    <a:gd name="T26" fmla="*/ 112 w 351"/>
                    <a:gd name="T27" fmla="*/ 150 h 216"/>
                    <a:gd name="T28" fmla="*/ 73 w 351"/>
                    <a:gd name="T29" fmla="*/ 161 h 216"/>
                    <a:gd name="T30" fmla="*/ 52 w 351"/>
                    <a:gd name="T31" fmla="*/ 170 h 216"/>
                    <a:gd name="T32" fmla="*/ 23 w 351"/>
                    <a:gd name="T33" fmla="*/ 174 h 216"/>
                    <a:gd name="T34" fmla="*/ 12 w 351"/>
                    <a:gd name="T35" fmla="*/ 162 h 216"/>
                    <a:gd name="T36" fmla="*/ 22 w 351"/>
                    <a:gd name="T37" fmla="*/ 157 h 216"/>
                    <a:gd name="T38" fmla="*/ 17 w 351"/>
                    <a:gd name="T39" fmla="*/ 138 h 216"/>
                    <a:gd name="T40" fmla="*/ 2 w 351"/>
                    <a:gd name="T41" fmla="*/ 93 h 216"/>
                    <a:gd name="T42" fmla="*/ 2 w 351"/>
                    <a:gd name="T43" fmla="*/ 91 h 216"/>
                    <a:gd name="T44" fmla="*/ 2 w 351"/>
                    <a:gd name="T45" fmla="*/ 88 h 216"/>
                    <a:gd name="T46" fmla="*/ 2 w 351"/>
                    <a:gd name="T47" fmla="*/ 84 h 216"/>
                    <a:gd name="T48" fmla="*/ 3 w 351"/>
                    <a:gd name="T49" fmla="*/ 83 h 216"/>
                    <a:gd name="T50" fmla="*/ 19 w 351"/>
                    <a:gd name="T51" fmla="*/ 82 h 216"/>
                    <a:gd name="T52" fmla="*/ 39 w 351"/>
                    <a:gd name="T53" fmla="*/ 72 h 216"/>
                    <a:gd name="T54" fmla="*/ 52 w 351"/>
                    <a:gd name="T55" fmla="*/ 59 h 216"/>
                    <a:gd name="T56" fmla="*/ 54 w 351"/>
                    <a:gd name="T57" fmla="*/ 59 h 216"/>
                    <a:gd name="T58" fmla="*/ 59 w 351"/>
                    <a:gd name="T59" fmla="*/ 61 h 216"/>
                    <a:gd name="T60" fmla="*/ 60 w 351"/>
                    <a:gd name="T61" fmla="*/ 62 h 216"/>
                    <a:gd name="T62" fmla="*/ 61 w 351"/>
                    <a:gd name="T63" fmla="*/ 63 h 216"/>
                    <a:gd name="T64" fmla="*/ 62 w 351"/>
                    <a:gd name="T65" fmla="*/ 64 h 216"/>
                    <a:gd name="T66" fmla="*/ 82 w 351"/>
                    <a:gd name="T67" fmla="*/ 77 h 216"/>
                    <a:gd name="T68" fmla="*/ 102 w 351"/>
                    <a:gd name="T69" fmla="*/ 86 h 216"/>
                    <a:gd name="T70" fmla="*/ 128 w 351"/>
                    <a:gd name="T71" fmla="*/ 86 h 216"/>
                    <a:gd name="T72" fmla="*/ 147 w 351"/>
                    <a:gd name="T73" fmla="*/ 75 h 216"/>
                    <a:gd name="T74" fmla="*/ 177 w 351"/>
                    <a:gd name="T75" fmla="*/ 55 h 216"/>
                    <a:gd name="T76" fmla="*/ 194 w 351"/>
                    <a:gd name="T77" fmla="*/ 45 h 216"/>
                    <a:gd name="T78" fmla="*/ 203 w 351"/>
                    <a:gd name="T79" fmla="*/ 38 h 216"/>
                    <a:gd name="T80" fmla="*/ 211 w 351"/>
                    <a:gd name="T81" fmla="*/ 9 h 216"/>
                    <a:gd name="T82" fmla="*/ 233 w 351"/>
                    <a:gd name="T83" fmla="*/ 10 h 216"/>
                    <a:gd name="T84" fmla="*/ 266 w 351"/>
                    <a:gd name="T85" fmla="*/ 14 h 216"/>
                    <a:gd name="T86" fmla="*/ 267 w 351"/>
                    <a:gd name="T87" fmla="*/ 13 h 216"/>
                    <a:gd name="T88" fmla="*/ 269 w 351"/>
                    <a:gd name="T89" fmla="*/ 11 h 216"/>
                    <a:gd name="T90" fmla="*/ 271 w 351"/>
                    <a:gd name="T91" fmla="*/ 6 h 216"/>
                    <a:gd name="T92" fmla="*/ 273 w 351"/>
                    <a:gd name="T93" fmla="*/ 3 h 216"/>
                    <a:gd name="T94" fmla="*/ 301 w 351"/>
                    <a:gd name="T95" fmla="*/ 15 h 216"/>
                    <a:gd name="T96" fmla="*/ 313 w 351"/>
                    <a:gd name="T97" fmla="*/ 24 h 216"/>
                    <a:gd name="T98" fmla="*/ 320 w 351"/>
                    <a:gd name="T99" fmla="*/ 34 h 216"/>
                    <a:gd name="T100" fmla="*/ 345 w 351"/>
                    <a:gd name="T101" fmla="*/ 30 h 216"/>
                    <a:gd name="T102" fmla="*/ 349 w 351"/>
                    <a:gd name="T103" fmla="*/ 4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1" h="216">
                      <a:moveTo>
                        <a:pt x="351" y="45"/>
                      </a:moveTo>
                      <a:cubicBezTo>
                        <a:pt x="351" y="46"/>
                        <a:pt x="351" y="46"/>
                        <a:pt x="351" y="46"/>
                      </a:cubicBezTo>
                      <a:cubicBezTo>
                        <a:pt x="350" y="46"/>
                        <a:pt x="350" y="47"/>
                        <a:pt x="350" y="47"/>
                      </a:cubicBezTo>
                      <a:cubicBezTo>
                        <a:pt x="350" y="47"/>
                        <a:pt x="350" y="47"/>
                        <a:pt x="350" y="47"/>
                      </a:cubicBezTo>
                      <a:cubicBezTo>
                        <a:pt x="349" y="48"/>
                        <a:pt x="347" y="49"/>
                        <a:pt x="345" y="49"/>
                      </a:cubicBezTo>
                      <a:cubicBezTo>
                        <a:pt x="344" y="49"/>
                        <a:pt x="342" y="49"/>
                        <a:pt x="340" y="49"/>
                      </a:cubicBezTo>
                      <a:cubicBezTo>
                        <a:pt x="336" y="50"/>
                        <a:pt x="340" y="56"/>
                        <a:pt x="341" y="58"/>
                      </a:cubicBezTo>
                      <a:cubicBezTo>
                        <a:pt x="341" y="60"/>
                        <a:pt x="341" y="62"/>
                        <a:pt x="341" y="64"/>
                      </a:cubicBezTo>
                      <a:cubicBezTo>
                        <a:pt x="340" y="66"/>
                        <a:pt x="340" y="69"/>
                        <a:pt x="340" y="72"/>
                      </a:cubicBezTo>
                      <a:cubicBezTo>
                        <a:pt x="339" y="76"/>
                        <a:pt x="336" y="78"/>
                        <a:pt x="337" y="82"/>
                      </a:cubicBezTo>
                      <a:cubicBezTo>
                        <a:pt x="337" y="84"/>
                        <a:pt x="338" y="86"/>
                        <a:pt x="339" y="87"/>
                      </a:cubicBezTo>
                      <a:cubicBezTo>
                        <a:pt x="339" y="88"/>
                        <a:pt x="339" y="88"/>
                        <a:pt x="339" y="88"/>
                      </a:cubicBezTo>
                      <a:cubicBezTo>
                        <a:pt x="339" y="88"/>
                        <a:pt x="338" y="88"/>
                        <a:pt x="338" y="89"/>
                      </a:cubicBezTo>
                      <a:cubicBezTo>
                        <a:pt x="336" y="90"/>
                        <a:pt x="336" y="96"/>
                        <a:pt x="335" y="99"/>
                      </a:cubicBezTo>
                      <a:cubicBezTo>
                        <a:pt x="333" y="103"/>
                        <a:pt x="330" y="107"/>
                        <a:pt x="326" y="109"/>
                      </a:cubicBezTo>
                      <a:cubicBezTo>
                        <a:pt x="321" y="114"/>
                        <a:pt x="316" y="118"/>
                        <a:pt x="311" y="124"/>
                      </a:cubicBezTo>
                      <a:cubicBezTo>
                        <a:pt x="307" y="129"/>
                        <a:pt x="307" y="134"/>
                        <a:pt x="308" y="140"/>
                      </a:cubicBezTo>
                      <a:cubicBezTo>
                        <a:pt x="308" y="146"/>
                        <a:pt x="307" y="152"/>
                        <a:pt x="309" y="157"/>
                      </a:cubicBezTo>
                      <a:cubicBezTo>
                        <a:pt x="310" y="164"/>
                        <a:pt x="316" y="168"/>
                        <a:pt x="317" y="175"/>
                      </a:cubicBezTo>
                      <a:cubicBezTo>
                        <a:pt x="318" y="180"/>
                        <a:pt x="318" y="191"/>
                        <a:pt x="312" y="195"/>
                      </a:cubicBezTo>
                      <a:cubicBezTo>
                        <a:pt x="310" y="197"/>
                        <a:pt x="307" y="197"/>
                        <a:pt x="305" y="198"/>
                      </a:cubicBezTo>
                      <a:cubicBezTo>
                        <a:pt x="301" y="200"/>
                        <a:pt x="298" y="202"/>
                        <a:pt x="296" y="205"/>
                      </a:cubicBezTo>
                      <a:cubicBezTo>
                        <a:pt x="291" y="210"/>
                        <a:pt x="287" y="216"/>
                        <a:pt x="279" y="215"/>
                      </a:cubicBezTo>
                      <a:cubicBezTo>
                        <a:pt x="274" y="213"/>
                        <a:pt x="270" y="210"/>
                        <a:pt x="266" y="209"/>
                      </a:cubicBezTo>
                      <a:cubicBezTo>
                        <a:pt x="260" y="208"/>
                        <a:pt x="254" y="209"/>
                        <a:pt x="248" y="207"/>
                      </a:cubicBezTo>
                      <a:cubicBezTo>
                        <a:pt x="245" y="206"/>
                        <a:pt x="242" y="204"/>
                        <a:pt x="239" y="201"/>
                      </a:cubicBezTo>
                      <a:cubicBezTo>
                        <a:pt x="236" y="200"/>
                        <a:pt x="234" y="198"/>
                        <a:pt x="232" y="199"/>
                      </a:cubicBezTo>
                      <a:cubicBezTo>
                        <a:pt x="229" y="199"/>
                        <a:pt x="226" y="200"/>
                        <a:pt x="223" y="201"/>
                      </a:cubicBezTo>
                      <a:cubicBezTo>
                        <a:pt x="217" y="202"/>
                        <a:pt x="208" y="200"/>
                        <a:pt x="203" y="195"/>
                      </a:cubicBezTo>
                      <a:cubicBezTo>
                        <a:pt x="200" y="192"/>
                        <a:pt x="197" y="188"/>
                        <a:pt x="194" y="185"/>
                      </a:cubicBezTo>
                      <a:cubicBezTo>
                        <a:pt x="192" y="183"/>
                        <a:pt x="190" y="182"/>
                        <a:pt x="188" y="181"/>
                      </a:cubicBezTo>
                      <a:cubicBezTo>
                        <a:pt x="186" y="178"/>
                        <a:pt x="185" y="176"/>
                        <a:pt x="184" y="173"/>
                      </a:cubicBezTo>
                      <a:cubicBezTo>
                        <a:pt x="183" y="170"/>
                        <a:pt x="181" y="167"/>
                        <a:pt x="179" y="164"/>
                      </a:cubicBezTo>
                      <a:cubicBezTo>
                        <a:pt x="177" y="163"/>
                        <a:pt x="175" y="162"/>
                        <a:pt x="173" y="161"/>
                      </a:cubicBezTo>
                      <a:cubicBezTo>
                        <a:pt x="166" y="159"/>
                        <a:pt x="159" y="159"/>
                        <a:pt x="152" y="160"/>
                      </a:cubicBezTo>
                      <a:cubicBezTo>
                        <a:pt x="149" y="161"/>
                        <a:pt x="145" y="161"/>
                        <a:pt x="141" y="161"/>
                      </a:cubicBezTo>
                      <a:cubicBezTo>
                        <a:pt x="137" y="161"/>
                        <a:pt x="135" y="162"/>
                        <a:pt x="131" y="164"/>
                      </a:cubicBezTo>
                      <a:cubicBezTo>
                        <a:pt x="129" y="165"/>
                        <a:pt x="126" y="167"/>
                        <a:pt x="125" y="164"/>
                      </a:cubicBezTo>
                      <a:cubicBezTo>
                        <a:pt x="125" y="162"/>
                        <a:pt x="126" y="159"/>
                        <a:pt x="126" y="158"/>
                      </a:cubicBezTo>
                      <a:cubicBezTo>
                        <a:pt x="127" y="155"/>
                        <a:pt x="129" y="152"/>
                        <a:pt x="128" y="150"/>
                      </a:cubicBezTo>
                      <a:cubicBezTo>
                        <a:pt x="128" y="147"/>
                        <a:pt x="124" y="147"/>
                        <a:pt x="122" y="148"/>
                      </a:cubicBezTo>
                      <a:cubicBezTo>
                        <a:pt x="119" y="148"/>
                        <a:pt x="115" y="150"/>
                        <a:pt x="112" y="150"/>
                      </a:cubicBezTo>
                      <a:cubicBezTo>
                        <a:pt x="109" y="151"/>
                        <a:pt x="106" y="151"/>
                        <a:pt x="103" y="151"/>
                      </a:cubicBezTo>
                      <a:cubicBezTo>
                        <a:pt x="98" y="153"/>
                        <a:pt x="92" y="155"/>
                        <a:pt x="87" y="157"/>
                      </a:cubicBezTo>
                      <a:cubicBezTo>
                        <a:pt x="82" y="159"/>
                        <a:pt x="78" y="162"/>
                        <a:pt x="73" y="161"/>
                      </a:cubicBezTo>
                      <a:cubicBezTo>
                        <a:pt x="70" y="161"/>
                        <a:pt x="68" y="160"/>
                        <a:pt x="66" y="161"/>
                      </a:cubicBezTo>
                      <a:cubicBezTo>
                        <a:pt x="64" y="162"/>
                        <a:pt x="62" y="164"/>
                        <a:pt x="60" y="165"/>
                      </a:cubicBezTo>
                      <a:cubicBezTo>
                        <a:pt x="57" y="167"/>
                        <a:pt x="55" y="168"/>
                        <a:pt x="52" y="170"/>
                      </a:cubicBezTo>
                      <a:cubicBezTo>
                        <a:pt x="48" y="173"/>
                        <a:pt x="45" y="176"/>
                        <a:pt x="39" y="175"/>
                      </a:cubicBezTo>
                      <a:cubicBezTo>
                        <a:pt x="36" y="175"/>
                        <a:pt x="33" y="175"/>
                        <a:pt x="30" y="174"/>
                      </a:cubicBezTo>
                      <a:cubicBezTo>
                        <a:pt x="28" y="174"/>
                        <a:pt x="25" y="173"/>
                        <a:pt x="23" y="174"/>
                      </a:cubicBezTo>
                      <a:cubicBezTo>
                        <a:pt x="22" y="174"/>
                        <a:pt x="22" y="174"/>
                        <a:pt x="21" y="175"/>
                      </a:cubicBezTo>
                      <a:cubicBezTo>
                        <a:pt x="19" y="173"/>
                        <a:pt x="18" y="171"/>
                        <a:pt x="17" y="169"/>
                      </a:cubicBezTo>
                      <a:cubicBezTo>
                        <a:pt x="15" y="167"/>
                        <a:pt x="14" y="165"/>
                        <a:pt x="12" y="162"/>
                      </a:cubicBezTo>
                      <a:cubicBezTo>
                        <a:pt x="11" y="161"/>
                        <a:pt x="10" y="159"/>
                        <a:pt x="10" y="157"/>
                      </a:cubicBezTo>
                      <a:cubicBezTo>
                        <a:pt x="11" y="155"/>
                        <a:pt x="13" y="152"/>
                        <a:pt x="15" y="152"/>
                      </a:cubicBezTo>
                      <a:cubicBezTo>
                        <a:pt x="18" y="152"/>
                        <a:pt x="20" y="156"/>
                        <a:pt x="22" y="157"/>
                      </a:cubicBezTo>
                      <a:cubicBezTo>
                        <a:pt x="24" y="160"/>
                        <a:pt x="26" y="158"/>
                        <a:pt x="27" y="155"/>
                      </a:cubicBezTo>
                      <a:cubicBezTo>
                        <a:pt x="28" y="151"/>
                        <a:pt x="27" y="147"/>
                        <a:pt x="24" y="144"/>
                      </a:cubicBezTo>
                      <a:cubicBezTo>
                        <a:pt x="22" y="141"/>
                        <a:pt x="19" y="140"/>
                        <a:pt x="17" y="138"/>
                      </a:cubicBezTo>
                      <a:cubicBezTo>
                        <a:pt x="15" y="135"/>
                        <a:pt x="14" y="132"/>
                        <a:pt x="13" y="130"/>
                      </a:cubicBezTo>
                      <a:cubicBezTo>
                        <a:pt x="10" y="124"/>
                        <a:pt x="4" y="119"/>
                        <a:pt x="2" y="113"/>
                      </a:cubicBezTo>
                      <a:cubicBezTo>
                        <a:pt x="0" y="107"/>
                        <a:pt x="2" y="100"/>
                        <a:pt x="2" y="93"/>
                      </a:cubicBezTo>
                      <a:cubicBezTo>
                        <a:pt x="2" y="93"/>
                        <a:pt x="2" y="93"/>
                        <a:pt x="2" y="92"/>
                      </a:cubicBezTo>
                      <a:cubicBezTo>
                        <a:pt x="2" y="92"/>
                        <a:pt x="2" y="91"/>
                        <a:pt x="2" y="91"/>
                      </a:cubicBezTo>
                      <a:cubicBezTo>
                        <a:pt x="2" y="91"/>
                        <a:pt x="2" y="91"/>
                        <a:pt x="2" y="91"/>
                      </a:cubicBezTo>
                      <a:cubicBezTo>
                        <a:pt x="2" y="90"/>
                        <a:pt x="2" y="90"/>
                        <a:pt x="2" y="89"/>
                      </a:cubicBezTo>
                      <a:cubicBezTo>
                        <a:pt x="2" y="89"/>
                        <a:pt x="2" y="89"/>
                        <a:pt x="2" y="89"/>
                      </a:cubicBezTo>
                      <a:cubicBezTo>
                        <a:pt x="2" y="89"/>
                        <a:pt x="2" y="88"/>
                        <a:pt x="2" y="88"/>
                      </a:cubicBezTo>
                      <a:cubicBezTo>
                        <a:pt x="2" y="87"/>
                        <a:pt x="2" y="86"/>
                        <a:pt x="2" y="85"/>
                      </a:cubicBezTo>
                      <a:cubicBezTo>
                        <a:pt x="2" y="85"/>
                        <a:pt x="2" y="84"/>
                        <a:pt x="2" y="84"/>
                      </a:cubicBezTo>
                      <a:cubicBezTo>
                        <a:pt x="2" y="84"/>
                        <a:pt x="2" y="84"/>
                        <a:pt x="2" y="84"/>
                      </a:cubicBezTo>
                      <a:cubicBezTo>
                        <a:pt x="2" y="84"/>
                        <a:pt x="2" y="84"/>
                        <a:pt x="2" y="84"/>
                      </a:cubicBezTo>
                      <a:cubicBezTo>
                        <a:pt x="2" y="83"/>
                        <a:pt x="3" y="83"/>
                        <a:pt x="3" y="83"/>
                      </a:cubicBezTo>
                      <a:cubicBezTo>
                        <a:pt x="3" y="83"/>
                        <a:pt x="3" y="83"/>
                        <a:pt x="3" y="83"/>
                      </a:cubicBezTo>
                      <a:cubicBezTo>
                        <a:pt x="3" y="82"/>
                        <a:pt x="3" y="82"/>
                        <a:pt x="3" y="82"/>
                      </a:cubicBezTo>
                      <a:cubicBezTo>
                        <a:pt x="4" y="81"/>
                        <a:pt x="5" y="81"/>
                        <a:pt x="5" y="80"/>
                      </a:cubicBezTo>
                      <a:cubicBezTo>
                        <a:pt x="10" y="77"/>
                        <a:pt x="14" y="80"/>
                        <a:pt x="19" y="82"/>
                      </a:cubicBezTo>
                      <a:cubicBezTo>
                        <a:pt x="22" y="84"/>
                        <a:pt x="27" y="86"/>
                        <a:pt x="31" y="84"/>
                      </a:cubicBezTo>
                      <a:cubicBezTo>
                        <a:pt x="34" y="83"/>
                        <a:pt x="36" y="81"/>
                        <a:pt x="37" y="78"/>
                      </a:cubicBezTo>
                      <a:cubicBezTo>
                        <a:pt x="38" y="76"/>
                        <a:pt x="39" y="74"/>
                        <a:pt x="39" y="72"/>
                      </a:cubicBezTo>
                      <a:cubicBezTo>
                        <a:pt x="41" y="68"/>
                        <a:pt x="42" y="64"/>
                        <a:pt x="45" y="61"/>
                      </a:cubicBezTo>
                      <a:cubicBezTo>
                        <a:pt x="46" y="59"/>
                        <a:pt x="49" y="59"/>
                        <a:pt x="52" y="59"/>
                      </a:cubicBezTo>
                      <a:cubicBezTo>
                        <a:pt x="52" y="59"/>
                        <a:pt x="52" y="59"/>
                        <a:pt x="52" y="59"/>
                      </a:cubicBezTo>
                      <a:cubicBezTo>
                        <a:pt x="52" y="59"/>
                        <a:pt x="53" y="59"/>
                        <a:pt x="53" y="59"/>
                      </a:cubicBezTo>
                      <a:cubicBezTo>
                        <a:pt x="53" y="59"/>
                        <a:pt x="53" y="59"/>
                        <a:pt x="54" y="59"/>
                      </a:cubicBezTo>
                      <a:cubicBezTo>
                        <a:pt x="54" y="59"/>
                        <a:pt x="54" y="59"/>
                        <a:pt x="54" y="59"/>
                      </a:cubicBezTo>
                      <a:cubicBezTo>
                        <a:pt x="55" y="59"/>
                        <a:pt x="56" y="60"/>
                        <a:pt x="57" y="60"/>
                      </a:cubicBezTo>
                      <a:cubicBezTo>
                        <a:pt x="57" y="60"/>
                        <a:pt x="57" y="60"/>
                        <a:pt x="58" y="61"/>
                      </a:cubicBezTo>
                      <a:cubicBezTo>
                        <a:pt x="58" y="61"/>
                        <a:pt x="58" y="61"/>
                        <a:pt x="59" y="61"/>
                      </a:cubicBezTo>
                      <a:cubicBezTo>
                        <a:pt x="59" y="61"/>
                        <a:pt x="59" y="61"/>
                        <a:pt x="59" y="61"/>
                      </a:cubicBezTo>
                      <a:cubicBezTo>
                        <a:pt x="59" y="62"/>
                        <a:pt x="60" y="62"/>
                        <a:pt x="60" y="62"/>
                      </a:cubicBezTo>
                      <a:cubicBezTo>
                        <a:pt x="60" y="62"/>
                        <a:pt x="60" y="62"/>
                        <a:pt x="60" y="62"/>
                      </a:cubicBezTo>
                      <a:cubicBezTo>
                        <a:pt x="60" y="62"/>
                        <a:pt x="60" y="62"/>
                        <a:pt x="60" y="62"/>
                      </a:cubicBezTo>
                      <a:cubicBezTo>
                        <a:pt x="60" y="62"/>
                        <a:pt x="61" y="63"/>
                        <a:pt x="61" y="63"/>
                      </a:cubicBezTo>
                      <a:cubicBezTo>
                        <a:pt x="61" y="63"/>
                        <a:pt x="61" y="63"/>
                        <a:pt x="61" y="63"/>
                      </a:cubicBezTo>
                      <a:cubicBezTo>
                        <a:pt x="61" y="63"/>
                        <a:pt x="61" y="63"/>
                        <a:pt x="61" y="63"/>
                      </a:cubicBezTo>
                      <a:cubicBezTo>
                        <a:pt x="62" y="63"/>
                        <a:pt x="62" y="64"/>
                        <a:pt x="62" y="64"/>
                      </a:cubicBezTo>
                      <a:cubicBezTo>
                        <a:pt x="62" y="64"/>
                        <a:pt x="62" y="64"/>
                        <a:pt x="62" y="64"/>
                      </a:cubicBezTo>
                      <a:cubicBezTo>
                        <a:pt x="63" y="65"/>
                        <a:pt x="63" y="66"/>
                        <a:pt x="64" y="66"/>
                      </a:cubicBezTo>
                      <a:cubicBezTo>
                        <a:pt x="66" y="72"/>
                        <a:pt x="65" y="80"/>
                        <a:pt x="73" y="81"/>
                      </a:cubicBezTo>
                      <a:cubicBezTo>
                        <a:pt x="76" y="81"/>
                        <a:pt x="78" y="78"/>
                        <a:pt x="82" y="77"/>
                      </a:cubicBezTo>
                      <a:cubicBezTo>
                        <a:pt x="84" y="76"/>
                        <a:pt x="87" y="75"/>
                        <a:pt x="90" y="76"/>
                      </a:cubicBezTo>
                      <a:cubicBezTo>
                        <a:pt x="93" y="78"/>
                        <a:pt x="94" y="82"/>
                        <a:pt x="96" y="83"/>
                      </a:cubicBezTo>
                      <a:cubicBezTo>
                        <a:pt x="98" y="84"/>
                        <a:pt x="100" y="85"/>
                        <a:pt x="102" y="86"/>
                      </a:cubicBezTo>
                      <a:cubicBezTo>
                        <a:pt x="105" y="86"/>
                        <a:pt x="108" y="89"/>
                        <a:pt x="111" y="89"/>
                      </a:cubicBezTo>
                      <a:cubicBezTo>
                        <a:pt x="115" y="90"/>
                        <a:pt x="118" y="90"/>
                        <a:pt x="121" y="89"/>
                      </a:cubicBezTo>
                      <a:cubicBezTo>
                        <a:pt x="124" y="88"/>
                        <a:pt x="126" y="87"/>
                        <a:pt x="128" y="86"/>
                      </a:cubicBezTo>
                      <a:cubicBezTo>
                        <a:pt x="130" y="84"/>
                        <a:pt x="132" y="84"/>
                        <a:pt x="135" y="82"/>
                      </a:cubicBezTo>
                      <a:cubicBezTo>
                        <a:pt x="137" y="81"/>
                        <a:pt x="139" y="80"/>
                        <a:pt x="142" y="79"/>
                      </a:cubicBezTo>
                      <a:cubicBezTo>
                        <a:pt x="144" y="78"/>
                        <a:pt x="145" y="77"/>
                        <a:pt x="147" y="75"/>
                      </a:cubicBezTo>
                      <a:cubicBezTo>
                        <a:pt x="150" y="73"/>
                        <a:pt x="154" y="70"/>
                        <a:pt x="158" y="67"/>
                      </a:cubicBezTo>
                      <a:cubicBezTo>
                        <a:pt x="161" y="65"/>
                        <a:pt x="164" y="64"/>
                        <a:pt x="167" y="62"/>
                      </a:cubicBezTo>
                      <a:cubicBezTo>
                        <a:pt x="170" y="59"/>
                        <a:pt x="174" y="57"/>
                        <a:pt x="177" y="55"/>
                      </a:cubicBezTo>
                      <a:cubicBezTo>
                        <a:pt x="179" y="53"/>
                        <a:pt x="181" y="52"/>
                        <a:pt x="182" y="50"/>
                      </a:cubicBezTo>
                      <a:cubicBezTo>
                        <a:pt x="185" y="48"/>
                        <a:pt x="187" y="48"/>
                        <a:pt x="190" y="47"/>
                      </a:cubicBezTo>
                      <a:cubicBezTo>
                        <a:pt x="192" y="46"/>
                        <a:pt x="193" y="46"/>
                        <a:pt x="194" y="45"/>
                      </a:cubicBezTo>
                      <a:cubicBezTo>
                        <a:pt x="195" y="44"/>
                        <a:pt x="196" y="43"/>
                        <a:pt x="198" y="42"/>
                      </a:cubicBezTo>
                      <a:cubicBezTo>
                        <a:pt x="199" y="42"/>
                        <a:pt x="201" y="42"/>
                        <a:pt x="202" y="41"/>
                      </a:cubicBezTo>
                      <a:cubicBezTo>
                        <a:pt x="203" y="40"/>
                        <a:pt x="203" y="39"/>
                        <a:pt x="203" y="38"/>
                      </a:cubicBezTo>
                      <a:cubicBezTo>
                        <a:pt x="205" y="35"/>
                        <a:pt x="207" y="32"/>
                        <a:pt x="205" y="29"/>
                      </a:cubicBezTo>
                      <a:cubicBezTo>
                        <a:pt x="204" y="26"/>
                        <a:pt x="203" y="23"/>
                        <a:pt x="203" y="20"/>
                      </a:cubicBezTo>
                      <a:cubicBezTo>
                        <a:pt x="203" y="15"/>
                        <a:pt x="208" y="11"/>
                        <a:pt x="211" y="9"/>
                      </a:cubicBezTo>
                      <a:cubicBezTo>
                        <a:pt x="213" y="8"/>
                        <a:pt x="215" y="8"/>
                        <a:pt x="216" y="9"/>
                      </a:cubicBezTo>
                      <a:cubicBezTo>
                        <a:pt x="219" y="11"/>
                        <a:pt x="221" y="11"/>
                        <a:pt x="224" y="11"/>
                      </a:cubicBezTo>
                      <a:cubicBezTo>
                        <a:pt x="227" y="11"/>
                        <a:pt x="230" y="11"/>
                        <a:pt x="233" y="10"/>
                      </a:cubicBezTo>
                      <a:cubicBezTo>
                        <a:pt x="235" y="10"/>
                        <a:pt x="237" y="11"/>
                        <a:pt x="239" y="12"/>
                      </a:cubicBezTo>
                      <a:cubicBezTo>
                        <a:pt x="244" y="13"/>
                        <a:pt x="248" y="16"/>
                        <a:pt x="253" y="13"/>
                      </a:cubicBezTo>
                      <a:cubicBezTo>
                        <a:pt x="257" y="12"/>
                        <a:pt x="261" y="16"/>
                        <a:pt x="266" y="14"/>
                      </a:cubicBezTo>
                      <a:cubicBezTo>
                        <a:pt x="266" y="14"/>
                        <a:pt x="266" y="14"/>
                        <a:pt x="266" y="14"/>
                      </a:cubicBezTo>
                      <a:cubicBezTo>
                        <a:pt x="266" y="14"/>
                        <a:pt x="266" y="14"/>
                        <a:pt x="267" y="14"/>
                      </a:cubicBezTo>
                      <a:cubicBezTo>
                        <a:pt x="267" y="14"/>
                        <a:pt x="267" y="13"/>
                        <a:pt x="267" y="13"/>
                      </a:cubicBezTo>
                      <a:cubicBezTo>
                        <a:pt x="268" y="13"/>
                        <a:pt x="268" y="12"/>
                        <a:pt x="268" y="12"/>
                      </a:cubicBezTo>
                      <a:cubicBezTo>
                        <a:pt x="269" y="11"/>
                        <a:pt x="269" y="11"/>
                        <a:pt x="269" y="11"/>
                      </a:cubicBezTo>
                      <a:cubicBezTo>
                        <a:pt x="269" y="11"/>
                        <a:pt x="269" y="11"/>
                        <a:pt x="269" y="11"/>
                      </a:cubicBezTo>
                      <a:cubicBezTo>
                        <a:pt x="269" y="11"/>
                        <a:pt x="269" y="11"/>
                        <a:pt x="269" y="10"/>
                      </a:cubicBezTo>
                      <a:cubicBezTo>
                        <a:pt x="269" y="10"/>
                        <a:pt x="270" y="9"/>
                        <a:pt x="270" y="8"/>
                      </a:cubicBezTo>
                      <a:cubicBezTo>
                        <a:pt x="270" y="7"/>
                        <a:pt x="271" y="6"/>
                        <a:pt x="271" y="6"/>
                      </a:cubicBezTo>
                      <a:cubicBezTo>
                        <a:pt x="271" y="6"/>
                        <a:pt x="271" y="5"/>
                        <a:pt x="271" y="5"/>
                      </a:cubicBezTo>
                      <a:cubicBezTo>
                        <a:pt x="271" y="5"/>
                        <a:pt x="272" y="4"/>
                        <a:pt x="272" y="3"/>
                      </a:cubicBezTo>
                      <a:cubicBezTo>
                        <a:pt x="272" y="3"/>
                        <a:pt x="273" y="3"/>
                        <a:pt x="273" y="3"/>
                      </a:cubicBezTo>
                      <a:cubicBezTo>
                        <a:pt x="276" y="0"/>
                        <a:pt x="280" y="0"/>
                        <a:pt x="283" y="3"/>
                      </a:cubicBezTo>
                      <a:cubicBezTo>
                        <a:pt x="286" y="6"/>
                        <a:pt x="289" y="10"/>
                        <a:pt x="293" y="12"/>
                      </a:cubicBezTo>
                      <a:cubicBezTo>
                        <a:pt x="295" y="13"/>
                        <a:pt x="298" y="13"/>
                        <a:pt x="301" y="15"/>
                      </a:cubicBezTo>
                      <a:cubicBezTo>
                        <a:pt x="302" y="15"/>
                        <a:pt x="304" y="16"/>
                        <a:pt x="306" y="17"/>
                      </a:cubicBezTo>
                      <a:cubicBezTo>
                        <a:pt x="307" y="17"/>
                        <a:pt x="309" y="19"/>
                        <a:pt x="310" y="20"/>
                      </a:cubicBezTo>
                      <a:cubicBezTo>
                        <a:pt x="311" y="21"/>
                        <a:pt x="313" y="22"/>
                        <a:pt x="313" y="24"/>
                      </a:cubicBezTo>
                      <a:cubicBezTo>
                        <a:pt x="314" y="25"/>
                        <a:pt x="315" y="26"/>
                        <a:pt x="315" y="28"/>
                      </a:cubicBezTo>
                      <a:cubicBezTo>
                        <a:pt x="316" y="29"/>
                        <a:pt x="317" y="30"/>
                        <a:pt x="318" y="31"/>
                      </a:cubicBezTo>
                      <a:cubicBezTo>
                        <a:pt x="318" y="32"/>
                        <a:pt x="319" y="33"/>
                        <a:pt x="320" y="34"/>
                      </a:cubicBezTo>
                      <a:cubicBezTo>
                        <a:pt x="321" y="36"/>
                        <a:pt x="324" y="37"/>
                        <a:pt x="326" y="36"/>
                      </a:cubicBezTo>
                      <a:cubicBezTo>
                        <a:pt x="330" y="35"/>
                        <a:pt x="332" y="31"/>
                        <a:pt x="336" y="30"/>
                      </a:cubicBezTo>
                      <a:cubicBezTo>
                        <a:pt x="338" y="29"/>
                        <a:pt x="342" y="29"/>
                        <a:pt x="345" y="30"/>
                      </a:cubicBezTo>
                      <a:cubicBezTo>
                        <a:pt x="348" y="33"/>
                        <a:pt x="344" y="37"/>
                        <a:pt x="346" y="41"/>
                      </a:cubicBezTo>
                      <a:cubicBezTo>
                        <a:pt x="346" y="41"/>
                        <a:pt x="346" y="41"/>
                        <a:pt x="347" y="41"/>
                      </a:cubicBezTo>
                      <a:cubicBezTo>
                        <a:pt x="347" y="42"/>
                        <a:pt x="348" y="42"/>
                        <a:pt x="349" y="43"/>
                      </a:cubicBezTo>
                      <a:cubicBezTo>
                        <a:pt x="349" y="43"/>
                        <a:pt x="349" y="43"/>
                        <a:pt x="349" y="43"/>
                      </a:cubicBezTo>
                      <a:cubicBezTo>
                        <a:pt x="350" y="44"/>
                        <a:pt x="351" y="44"/>
                        <a:pt x="351" y="45"/>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9" name="Freeform 359">
                  <a:extLst>
                    <a:ext uri="{FF2B5EF4-FFF2-40B4-BE49-F238E27FC236}">
                      <a16:creationId xmlns:a16="http://schemas.microsoft.com/office/drawing/2014/main" id="{E6EBF707-5C32-421C-A0EF-2A7A52B23BE0}"/>
                    </a:ext>
                  </a:extLst>
                </p:cNvPr>
                <p:cNvSpPr>
                  <a:spLocks/>
                </p:cNvSpPr>
                <p:nvPr/>
              </p:nvSpPr>
              <p:spPr bwMode="auto">
                <a:xfrm>
                  <a:off x="1268" y="1493"/>
                  <a:ext cx="406" cy="467"/>
                </a:xfrm>
                <a:custGeom>
                  <a:avLst/>
                  <a:gdLst>
                    <a:gd name="T0" fmla="*/ 230 w 254"/>
                    <a:gd name="T1" fmla="*/ 165 h 271"/>
                    <a:gd name="T2" fmla="*/ 218 w 254"/>
                    <a:gd name="T3" fmla="*/ 189 h 271"/>
                    <a:gd name="T4" fmla="*/ 208 w 254"/>
                    <a:gd name="T5" fmla="*/ 212 h 271"/>
                    <a:gd name="T6" fmla="*/ 187 w 254"/>
                    <a:gd name="T7" fmla="*/ 201 h 271"/>
                    <a:gd name="T8" fmla="*/ 170 w 254"/>
                    <a:gd name="T9" fmla="*/ 195 h 271"/>
                    <a:gd name="T10" fmla="*/ 145 w 254"/>
                    <a:gd name="T11" fmla="*/ 191 h 271"/>
                    <a:gd name="T12" fmla="*/ 121 w 254"/>
                    <a:gd name="T13" fmla="*/ 226 h 271"/>
                    <a:gd name="T14" fmla="*/ 99 w 254"/>
                    <a:gd name="T15" fmla="*/ 220 h 271"/>
                    <a:gd name="T16" fmla="*/ 93 w 254"/>
                    <a:gd name="T17" fmla="*/ 249 h 271"/>
                    <a:gd name="T18" fmla="*/ 76 w 254"/>
                    <a:gd name="T19" fmla="*/ 263 h 271"/>
                    <a:gd name="T20" fmla="*/ 69 w 254"/>
                    <a:gd name="T21" fmla="*/ 271 h 271"/>
                    <a:gd name="T22" fmla="*/ 61 w 254"/>
                    <a:gd name="T23" fmla="*/ 251 h 271"/>
                    <a:gd name="T24" fmla="*/ 61 w 254"/>
                    <a:gd name="T25" fmla="*/ 235 h 271"/>
                    <a:gd name="T26" fmla="*/ 59 w 254"/>
                    <a:gd name="T27" fmla="*/ 216 h 271"/>
                    <a:gd name="T28" fmla="*/ 59 w 254"/>
                    <a:gd name="T29" fmla="*/ 194 h 271"/>
                    <a:gd name="T30" fmla="*/ 57 w 254"/>
                    <a:gd name="T31" fmla="*/ 178 h 271"/>
                    <a:gd name="T32" fmla="*/ 37 w 254"/>
                    <a:gd name="T33" fmla="*/ 170 h 271"/>
                    <a:gd name="T34" fmla="*/ 0 w 254"/>
                    <a:gd name="T35" fmla="*/ 143 h 271"/>
                    <a:gd name="T36" fmla="*/ 26 w 254"/>
                    <a:gd name="T37" fmla="*/ 133 h 271"/>
                    <a:gd name="T38" fmla="*/ 48 w 254"/>
                    <a:gd name="T39" fmla="*/ 127 h 271"/>
                    <a:gd name="T40" fmla="*/ 40 w 254"/>
                    <a:gd name="T41" fmla="*/ 103 h 271"/>
                    <a:gd name="T42" fmla="*/ 39 w 254"/>
                    <a:gd name="T43" fmla="*/ 103 h 271"/>
                    <a:gd name="T44" fmla="*/ 38 w 254"/>
                    <a:gd name="T45" fmla="*/ 101 h 271"/>
                    <a:gd name="T46" fmla="*/ 53 w 254"/>
                    <a:gd name="T47" fmla="*/ 83 h 271"/>
                    <a:gd name="T48" fmla="*/ 74 w 254"/>
                    <a:gd name="T49" fmla="*/ 84 h 271"/>
                    <a:gd name="T50" fmla="*/ 91 w 254"/>
                    <a:gd name="T51" fmla="*/ 86 h 271"/>
                    <a:gd name="T52" fmla="*/ 97 w 254"/>
                    <a:gd name="T53" fmla="*/ 63 h 271"/>
                    <a:gd name="T54" fmla="*/ 109 w 254"/>
                    <a:gd name="T55" fmla="*/ 47 h 271"/>
                    <a:gd name="T56" fmla="*/ 106 w 254"/>
                    <a:gd name="T57" fmla="*/ 22 h 271"/>
                    <a:gd name="T58" fmla="*/ 144 w 254"/>
                    <a:gd name="T59" fmla="*/ 14 h 271"/>
                    <a:gd name="T60" fmla="*/ 152 w 254"/>
                    <a:gd name="T61" fmla="*/ 4 h 271"/>
                    <a:gd name="T62" fmla="*/ 170 w 254"/>
                    <a:gd name="T63" fmla="*/ 17 h 271"/>
                    <a:gd name="T64" fmla="*/ 173 w 254"/>
                    <a:gd name="T65" fmla="*/ 27 h 271"/>
                    <a:gd name="T66" fmla="*/ 162 w 254"/>
                    <a:gd name="T67" fmla="*/ 50 h 271"/>
                    <a:gd name="T68" fmla="*/ 144 w 254"/>
                    <a:gd name="T69" fmla="*/ 64 h 271"/>
                    <a:gd name="T70" fmla="*/ 140 w 254"/>
                    <a:gd name="T71" fmla="*/ 98 h 271"/>
                    <a:gd name="T72" fmla="*/ 154 w 254"/>
                    <a:gd name="T73" fmla="*/ 113 h 271"/>
                    <a:gd name="T74" fmla="*/ 173 w 254"/>
                    <a:gd name="T75" fmla="*/ 106 h 271"/>
                    <a:gd name="T76" fmla="*/ 200 w 254"/>
                    <a:gd name="T77" fmla="*/ 114 h 271"/>
                    <a:gd name="T78" fmla="*/ 221 w 254"/>
                    <a:gd name="T79" fmla="*/ 112 h 271"/>
                    <a:gd name="T80" fmla="*/ 235 w 254"/>
                    <a:gd name="T81" fmla="*/ 132 h 271"/>
                    <a:gd name="T82" fmla="*/ 248 w 254"/>
                    <a:gd name="T83" fmla="*/ 16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71">
                      <a:moveTo>
                        <a:pt x="248" y="160"/>
                      </a:moveTo>
                      <a:cubicBezTo>
                        <a:pt x="247" y="167"/>
                        <a:pt x="238" y="165"/>
                        <a:pt x="230" y="165"/>
                      </a:cubicBezTo>
                      <a:cubicBezTo>
                        <a:pt x="221" y="166"/>
                        <a:pt x="218" y="171"/>
                        <a:pt x="214" y="174"/>
                      </a:cubicBezTo>
                      <a:cubicBezTo>
                        <a:pt x="210" y="178"/>
                        <a:pt x="214" y="182"/>
                        <a:pt x="218" y="189"/>
                      </a:cubicBezTo>
                      <a:cubicBezTo>
                        <a:pt x="223" y="196"/>
                        <a:pt x="215" y="195"/>
                        <a:pt x="210" y="198"/>
                      </a:cubicBezTo>
                      <a:cubicBezTo>
                        <a:pt x="204" y="200"/>
                        <a:pt x="208" y="207"/>
                        <a:pt x="208" y="212"/>
                      </a:cubicBezTo>
                      <a:cubicBezTo>
                        <a:pt x="208" y="214"/>
                        <a:pt x="207" y="216"/>
                        <a:pt x="205" y="218"/>
                      </a:cubicBezTo>
                      <a:cubicBezTo>
                        <a:pt x="188" y="224"/>
                        <a:pt x="187" y="207"/>
                        <a:pt x="187" y="201"/>
                      </a:cubicBezTo>
                      <a:cubicBezTo>
                        <a:pt x="186" y="196"/>
                        <a:pt x="175" y="204"/>
                        <a:pt x="172" y="202"/>
                      </a:cubicBezTo>
                      <a:cubicBezTo>
                        <a:pt x="168" y="200"/>
                        <a:pt x="168" y="198"/>
                        <a:pt x="170" y="195"/>
                      </a:cubicBezTo>
                      <a:cubicBezTo>
                        <a:pt x="172" y="192"/>
                        <a:pt x="167" y="190"/>
                        <a:pt x="162" y="186"/>
                      </a:cubicBezTo>
                      <a:cubicBezTo>
                        <a:pt x="157" y="182"/>
                        <a:pt x="151" y="189"/>
                        <a:pt x="145" y="191"/>
                      </a:cubicBezTo>
                      <a:cubicBezTo>
                        <a:pt x="139" y="194"/>
                        <a:pt x="137" y="208"/>
                        <a:pt x="135" y="214"/>
                      </a:cubicBezTo>
                      <a:cubicBezTo>
                        <a:pt x="133" y="220"/>
                        <a:pt x="125" y="226"/>
                        <a:pt x="121" y="226"/>
                      </a:cubicBezTo>
                      <a:cubicBezTo>
                        <a:pt x="117" y="226"/>
                        <a:pt x="111" y="222"/>
                        <a:pt x="110" y="219"/>
                      </a:cubicBezTo>
                      <a:cubicBezTo>
                        <a:pt x="108" y="215"/>
                        <a:pt x="105" y="215"/>
                        <a:pt x="99" y="220"/>
                      </a:cubicBezTo>
                      <a:cubicBezTo>
                        <a:pt x="93" y="224"/>
                        <a:pt x="95" y="234"/>
                        <a:pt x="97" y="239"/>
                      </a:cubicBezTo>
                      <a:cubicBezTo>
                        <a:pt x="99" y="244"/>
                        <a:pt x="97" y="246"/>
                        <a:pt x="93" y="249"/>
                      </a:cubicBezTo>
                      <a:cubicBezTo>
                        <a:pt x="88" y="252"/>
                        <a:pt x="83" y="250"/>
                        <a:pt x="77" y="248"/>
                      </a:cubicBezTo>
                      <a:cubicBezTo>
                        <a:pt x="71" y="246"/>
                        <a:pt x="76" y="258"/>
                        <a:pt x="76" y="263"/>
                      </a:cubicBezTo>
                      <a:cubicBezTo>
                        <a:pt x="77" y="269"/>
                        <a:pt x="75" y="266"/>
                        <a:pt x="72" y="267"/>
                      </a:cubicBezTo>
                      <a:cubicBezTo>
                        <a:pt x="70" y="267"/>
                        <a:pt x="69" y="269"/>
                        <a:pt x="69" y="271"/>
                      </a:cubicBezTo>
                      <a:cubicBezTo>
                        <a:pt x="67" y="268"/>
                        <a:pt x="59" y="265"/>
                        <a:pt x="57" y="262"/>
                      </a:cubicBezTo>
                      <a:cubicBezTo>
                        <a:pt x="54" y="258"/>
                        <a:pt x="58" y="255"/>
                        <a:pt x="61" y="251"/>
                      </a:cubicBezTo>
                      <a:cubicBezTo>
                        <a:pt x="64" y="247"/>
                        <a:pt x="57" y="247"/>
                        <a:pt x="56" y="243"/>
                      </a:cubicBezTo>
                      <a:cubicBezTo>
                        <a:pt x="55" y="240"/>
                        <a:pt x="58" y="238"/>
                        <a:pt x="61" y="235"/>
                      </a:cubicBezTo>
                      <a:cubicBezTo>
                        <a:pt x="64" y="231"/>
                        <a:pt x="55" y="222"/>
                        <a:pt x="55" y="222"/>
                      </a:cubicBezTo>
                      <a:cubicBezTo>
                        <a:pt x="57" y="220"/>
                        <a:pt x="59" y="219"/>
                        <a:pt x="59" y="216"/>
                      </a:cubicBezTo>
                      <a:cubicBezTo>
                        <a:pt x="59" y="211"/>
                        <a:pt x="61" y="205"/>
                        <a:pt x="61" y="202"/>
                      </a:cubicBezTo>
                      <a:cubicBezTo>
                        <a:pt x="61" y="199"/>
                        <a:pt x="61" y="197"/>
                        <a:pt x="59" y="194"/>
                      </a:cubicBezTo>
                      <a:cubicBezTo>
                        <a:pt x="57" y="192"/>
                        <a:pt x="55" y="186"/>
                        <a:pt x="57" y="184"/>
                      </a:cubicBezTo>
                      <a:cubicBezTo>
                        <a:pt x="59" y="181"/>
                        <a:pt x="60" y="177"/>
                        <a:pt x="57" y="178"/>
                      </a:cubicBezTo>
                      <a:cubicBezTo>
                        <a:pt x="54" y="180"/>
                        <a:pt x="51" y="185"/>
                        <a:pt x="47" y="181"/>
                      </a:cubicBezTo>
                      <a:cubicBezTo>
                        <a:pt x="43" y="177"/>
                        <a:pt x="43" y="167"/>
                        <a:pt x="37" y="170"/>
                      </a:cubicBezTo>
                      <a:cubicBezTo>
                        <a:pt x="32" y="173"/>
                        <a:pt x="20" y="169"/>
                        <a:pt x="15" y="162"/>
                      </a:cubicBezTo>
                      <a:cubicBezTo>
                        <a:pt x="10" y="155"/>
                        <a:pt x="9" y="147"/>
                        <a:pt x="0" y="143"/>
                      </a:cubicBezTo>
                      <a:cubicBezTo>
                        <a:pt x="6" y="139"/>
                        <a:pt x="14" y="128"/>
                        <a:pt x="18" y="125"/>
                      </a:cubicBezTo>
                      <a:cubicBezTo>
                        <a:pt x="22" y="121"/>
                        <a:pt x="24" y="130"/>
                        <a:pt x="26" y="133"/>
                      </a:cubicBezTo>
                      <a:cubicBezTo>
                        <a:pt x="28" y="135"/>
                        <a:pt x="31" y="133"/>
                        <a:pt x="33" y="132"/>
                      </a:cubicBezTo>
                      <a:cubicBezTo>
                        <a:pt x="35" y="130"/>
                        <a:pt x="43" y="128"/>
                        <a:pt x="48" y="127"/>
                      </a:cubicBezTo>
                      <a:cubicBezTo>
                        <a:pt x="53" y="126"/>
                        <a:pt x="43" y="107"/>
                        <a:pt x="40" y="104"/>
                      </a:cubicBezTo>
                      <a:cubicBezTo>
                        <a:pt x="40" y="104"/>
                        <a:pt x="40" y="104"/>
                        <a:pt x="40" y="103"/>
                      </a:cubicBezTo>
                      <a:cubicBezTo>
                        <a:pt x="40" y="103"/>
                        <a:pt x="40" y="103"/>
                        <a:pt x="39" y="103"/>
                      </a:cubicBezTo>
                      <a:cubicBezTo>
                        <a:pt x="39" y="103"/>
                        <a:pt x="39" y="103"/>
                        <a:pt x="39" y="103"/>
                      </a:cubicBezTo>
                      <a:cubicBezTo>
                        <a:pt x="39" y="103"/>
                        <a:pt x="39" y="102"/>
                        <a:pt x="39" y="102"/>
                      </a:cubicBezTo>
                      <a:cubicBezTo>
                        <a:pt x="39" y="102"/>
                        <a:pt x="39" y="102"/>
                        <a:pt x="38" y="101"/>
                      </a:cubicBezTo>
                      <a:cubicBezTo>
                        <a:pt x="38" y="100"/>
                        <a:pt x="37" y="99"/>
                        <a:pt x="37" y="98"/>
                      </a:cubicBezTo>
                      <a:cubicBezTo>
                        <a:pt x="37" y="98"/>
                        <a:pt x="51" y="82"/>
                        <a:pt x="53" y="83"/>
                      </a:cubicBezTo>
                      <a:cubicBezTo>
                        <a:pt x="56" y="85"/>
                        <a:pt x="57" y="88"/>
                        <a:pt x="63" y="86"/>
                      </a:cubicBezTo>
                      <a:cubicBezTo>
                        <a:pt x="69" y="85"/>
                        <a:pt x="69" y="84"/>
                        <a:pt x="74" y="84"/>
                      </a:cubicBezTo>
                      <a:cubicBezTo>
                        <a:pt x="79" y="84"/>
                        <a:pt x="83" y="83"/>
                        <a:pt x="84" y="85"/>
                      </a:cubicBezTo>
                      <a:cubicBezTo>
                        <a:pt x="86" y="86"/>
                        <a:pt x="89" y="88"/>
                        <a:pt x="91" y="86"/>
                      </a:cubicBezTo>
                      <a:cubicBezTo>
                        <a:pt x="93" y="84"/>
                        <a:pt x="95" y="79"/>
                        <a:pt x="95" y="75"/>
                      </a:cubicBezTo>
                      <a:cubicBezTo>
                        <a:pt x="95" y="70"/>
                        <a:pt x="93" y="65"/>
                        <a:pt x="97" y="63"/>
                      </a:cubicBezTo>
                      <a:cubicBezTo>
                        <a:pt x="100" y="61"/>
                        <a:pt x="103" y="60"/>
                        <a:pt x="104" y="58"/>
                      </a:cubicBezTo>
                      <a:cubicBezTo>
                        <a:pt x="114" y="54"/>
                        <a:pt x="110" y="49"/>
                        <a:pt x="109" y="47"/>
                      </a:cubicBezTo>
                      <a:cubicBezTo>
                        <a:pt x="108" y="44"/>
                        <a:pt x="108" y="43"/>
                        <a:pt x="113" y="38"/>
                      </a:cubicBezTo>
                      <a:cubicBezTo>
                        <a:pt x="118" y="33"/>
                        <a:pt x="108" y="28"/>
                        <a:pt x="106" y="22"/>
                      </a:cubicBezTo>
                      <a:cubicBezTo>
                        <a:pt x="105" y="16"/>
                        <a:pt x="119" y="20"/>
                        <a:pt x="122" y="21"/>
                      </a:cubicBezTo>
                      <a:cubicBezTo>
                        <a:pt x="126" y="21"/>
                        <a:pt x="140" y="16"/>
                        <a:pt x="144" y="14"/>
                      </a:cubicBezTo>
                      <a:cubicBezTo>
                        <a:pt x="148" y="13"/>
                        <a:pt x="150" y="11"/>
                        <a:pt x="153" y="7"/>
                      </a:cubicBezTo>
                      <a:cubicBezTo>
                        <a:pt x="154" y="6"/>
                        <a:pt x="153" y="5"/>
                        <a:pt x="152" y="4"/>
                      </a:cubicBezTo>
                      <a:cubicBezTo>
                        <a:pt x="155" y="2"/>
                        <a:pt x="162" y="0"/>
                        <a:pt x="165" y="4"/>
                      </a:cubicBezTo>
                      <a:cubicBezTo>
                        <a:pt x="169" y="9"/>
                        <a:pt x="171" y="13"/>
                        <a:pt x="170" y="17"/>
                      </a:cubicBezTo>
                      <a:cubicBezTo>
                        <a:pt x="168" y="21"/>
                        <a:pt x="166" y="22"/>
                        <a:pt x="168" y="24"/>
                      </a:cubicBezTo>
                      <a:cubicBezTo>
                        <a:pt x="169" y="26"/>
                        <a:pt x="172" y="26"/>
                        <a:pt x="173" y="27"/>
                      </a:cubicBezTo>
                      <a:cubicBezTo>
                        <a:pt x="174" y="27"/>
                        <a:pt x="174" y="28"/>
                        <a:pt x="172" y="30"/>
                      </a:cubicBezTo>
                      <a:cubicBezTo>
                        <a:pt x="168" y="34"/>
                        <a:pt x="162" y="45"/>
                        <a:pt x="162" y="50"/>
                      </a:cubicBezTo>
                      <a:cubicBezTo>
                        <a:pt x="161" y="56"/>
                        <a:pt x="160" y="59"/>
                        <a:pt x="156" y="59"/>
                      </a:cubicBezTo>
                      <a:cubicBezTo>
                        <a:pt x="152" y="58"/>
                        <a:pt x="148" y="60"/>
                        <a:pt x="144" y="64"/>
                      </a:cubicBezTo>
                      <a:cubicBezTo>
                        <a:pt x="141" y="68"/>
                        <a:pt x="127" y="77"/>
                        <a:pt x="131" y="82"/>
                      </a:cubicBezTo>
                      <a:cubicBezTo>
                        <a:pt x="135" y="87"/>
                        <a:pt x="145" y="93"/>
                        <a:pt x="140" y="98"/>
                      </a:cubicBezTo>
                      <a:cubicBezTo>
                        <a:pt x="135" y="103"/>
                        <a:pt x="134" y="112"/>
                        <a:pt x="138" y="115"/>
                      </a:cubicBezTo>
                      <a:cubicBezTo>
                        <a:pt x="142" y="117"/>
                        <a:pt x="153" y="119"/>
                        <a:pt x="154" y="113"/>
                      </a:cubicBezTo>
                      <a:cubicBezTo>
                        <a:pt x="155" y="108"/>
                        <a:pt x="154" y="103"/>
                        <a:pt x="158" y="103"/>
                      </a:cubicBezTo>
                      <a:cubicBezTo>
                        <a:pt x="162" y="104"/>
                        <a:pt x="168" y="103"/>
                        <a:pt x="173" y="106"/>
                      </a:cubicBezTo>
                      <a:cubicBezTo>
                        <a:pt x="179" y="109"/>
                        <a:pt x="185" y="110"/>
                        <a:pt x="188" y="110"/>
                      </a:cubicBezTo>
                      <a:cubicBezTo>
                        <a:pt x="191" y="111"/>
                        <a:pt x="202" y="110"/>
                        <a:pt x="200" y="114"/>
                      </a:cubicBezTo>
                      <a:cubicBezTo>
                        <a:pt x="199" y="118"/>
                        <a:pt x="203" y="129"/>
                        <a:pt x="207" y="125"/>
                      </a:cubicBezTo>
                      <a:cubicBezTo>
                        <a:pt x="210" y="122"/>
                        <a:pt x="217" y="111"/>
                        <a:pt x="221" y="112"/>
                      </a:cubicBezTo>
                      <a:cubicBezTo>
                        <a:pt x="225" y="113"/>
                        <a:pt x="231" y="116"/>
                        <a:pt x="232" y="123"/>
                      </a:cubicBezTo>
                      <a:cubicBezTo>
                        <a:pt x="229" y="127"/>
                        <a:pt x="232" y="128"/>
                        <a:pt x="235" y="132"/>
                      </a:cubicBezTo>
                      <a:cubicBezTo>
                        <a:pt x="238" y="136"/>
                        <a:pt x="244" y="140"/>
                        <a:pt x="249" y="141"/>
                      </a:cubicBezTo>
                      <a:cubicBezTo>
                        <a:pt x="254" y="142"/>
                        <a:pt x="249" y="154"/>
                        <a:pt x="248" y="16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0" name="Freeform 360">
                  <a:extLst>
                    <a:ext uri="{FF2B5EF4-FFF2-40B4-BE49-F238E27FC236}">
                      <a16:creationId xmlns:a16="http://schemas.microsoft.com/office/drawing/2014/main" id="{D73A35B0-0F9B-4B66-8B8C-E2B7338C7E4A}"/>
                    </a:ext>
                  </a:extLst>
                </p:cNvPr>
                <p:cNvSpPr>
                  <a:spLocks/>
                </p:cNvSpPr>
                <p:nvPr/>
              </p:nvSpPr>
              <p:spPr bwMode="auto">
                <a:xfrm>
                  <a:off x="2280" y="2515"/>
                  <a:ext cx="462" cy="422"/>
                </a:xfrm>
                <a:custGeom>
                  <a:avLst/>
                  <a:gdLst>
                    <a:gd name="T0" fmla="*/ 276 w 289"/>
                    <a:gd name="T1" fmla="*/ 138 h 245"/>
                    <a:gd name="T2" fmla="*/ 272 w 289"/>
                    <a:gd name="T3" fmla="*/ 124 h 245"/>
                    <a:gd name="T4" fmla="*/ 257 w 289"/>
                    <a:gd name="T5" fmla="*/ 130 h 245"/>
                    <a:gd name="T6" fmla="*/ 242 w 289"/>
                    <a:gd name="T7" fmla="*/ 135 h 245"/>
                    <a:gd name="T8" fmla="*/ 244 w 289"/>
                    <a:gd name="T9" fmla="*/ 113 h 245"/>
                    <a:gd name="T10" fmla="*/ 236 w 289"/>
                    <a:gd name="T11" fmla="*/ 92 h 245"/>
                    <a:gd name="T12" fmla="*/ 209 w 289"/>
                    <a:gd name="T13" fmla="*/ 96 h 245"/>
                    <a:gd name="T14" fmla="*/ 173 w 289"/>
                    <a:gd name="T15" fmla="*/ 71 h 245"/>
                    <a:gd name="T16" fmla="*/ 126 w 289"/>
                    <a:gd name="T17" fmla="*/ 24 h 245"/>
                    <a:gd name="T18" fmla="*/ 66 w 289"/>
                    <a:gd name="T19" fmla="*/ 1 h 245"/>
                    <a:gd name="T20" fmla="*/ 60 w 289"/>
                    <a:gd name="T21" fmla="*/ 21 h 245"/>
                    <a:gd name="T22" fmla="*/ 54 w 289"/>
                    <a:gd name="T23" fmla="*/ 42 h 245"/>
                    <a:gd name="T24" fmla="*/ 38 w 289"/>
                    <a:gd name="T25" fmla="*/ 48 h 245"/>
                    <a:gd name="T26" fmla="*/ 16 w 289"/>
                    <a:gd name="T27" fmla="*/ 58 h 245"/>
                    <a:gd name="T28" fmla="*/ 9 w 289"/>
                    <a:gd name="T29" fmla="*/ 68 h 245"/>
                    <a:gd name="T30" fmla="*/ 3 w 289"/>
                    <a:gd name="T31" fmla="*/ 84 h 245"/>
                    <a:gd name="T32" fmla="*/ 10 w 289"/>
                    <a:gd name="T33" fmla="*/ 107 h 245"/>
                    <a:gd name="T34" fmla="*/ 3 w 289"/>
                    <a:gd name="T35" fmla="*/ 120 h 245"/>
                    <a:gd name="T36" fmla="*/ 1 w 289"/>
                    <a:gd name="T37" fmla="*/ 130 h 245"/>
                    <a:gd name="T38" fmla="*/ 2 w 289"/>
                    <a:gd name="T39" fmla="*/ 148 h 245"/>
                    <a:gd name="T40" fmla="*/ 17 w 289"/>
                    <a:gd name="T41" fmla="*/ 145 h 245"/>
                    <a:gd name="T42" fmla="*/ 39 w 289"/>
                    <a:gd name="T43" fmla="*/ 144 h 245"/>
                    <a:gd name="T44" fmla="*/ 38 w 289"/>
                    <a:gd name="T45" fmla="*/ 156 h 245"/>
                    <a:gd name="T46" fmla="*/ 24 w 289"/>
                    <a:gd name="T47" fmla="*/ 158 h 245"/>
                    <a:gd name="T48" fmla="*/ 30 w 289"/>
                    <a:gd name="T49" fmla="*/ 179 h 245"/>
                    <a:gd name="T50" fmla="*/ 43 w 289"/>
                    <a:gd name="T51" fmla="*/ 202 h 245"/>
                    <a:gd name="T52" fmla="*/ 46 w 289"/>
                    <a:gd name="T53" fmla="*/ 207 h 245"/>
                    <a:gd name="T54" fmla="*/ 54 w 289"/>
                    <a:gd name="T55" fmla="*/ 198 h 245"/>
                    <a:gd name="T56" fmla="*/ 75 w 289"/>
                    <a:gd name="T57" fmla="*/ 201 h 245"/>
                    <a:gd name="T58" fmla="*/ 88 w 289"/>
                    <a:gd name="T59" fmla="*/ 197 h 245"/>
                    <a:gd name="T60" fmla="*/ 106 w 289"/>
                    <a:gd name="T61" fmla="*/ 199 h 245"/>
                    <a:gd name="T62" fmla="*/ 119 w 289"/>
                    <a:gd name="T63" fmla="*/ 193 h 245"/>
                    <a:gd name="T64" fmla="*/ 143 w 289"/>
                    <a:gd name="T65" fmla="*/ 195 h 245"/>
                    <a:gd name="T66" fmla="*/ 153 w 289"/>
                    <a:gd name="T67" fmla="*/ 188 h 245"/>
                    <a:gd name="T68" fmla="*/ 160 w 289"/>
                    <a:gd name="T69" fmla="*/ 201 h 245"/>
                    <a:gd name="T70" fmla="*/ 178 w 289"/>
                    <a:gd name="T71" fmla="*/ 214 h 245"/>
                    <a:gd name="T72" fmla="*/ 175 w 289"/>
                    <a:gd name="T73" fmla="*/ 227 h 245"/>
                    <a:gd name="T74" fmla="*/ 183 w 289"/>
                    <a:gd name="T75" fmla="*/ 243 h 245"/>
                    <a:gd name="T76" fmla="*/ 193 w 289"/>
                    <a:gd name="T77" fmla="*/ 236 h 245"/>
                    <a:gd name="T78" fmla="*/ 199 w 289"/>
                    <a:gd name="T79" fmla="*/ 228 h 245"/>
                    <a:gd name="T80" fmla="*/ 207 w 289"/>
                    <a:gd name="T81" fmla="*/ 219 h 245"/>
                    <a:gd name="T82" fmla="*/ 215 w 289"/>
                    <a:gd name="T83" fmla="*/ 220 h 245"/>
                    <a:gd name="T84" fmla="*/ 228 w 289"/>
                    <a:gd name="T85" fmla="*/ 212 h 245"/>
                    <a:gd name="T86" fmla="*/ 248 w 289"/>
                    <a:gd name="T87" fmla="*/ 219 h 245"/>
                    <a:gd name="T88" fmla="*/ 260 w 289"/>
                    <a:gd name="T89" fmla="*/ 218 h 245"/>
                    <a:gd name="T90" fmla="*/ 272 w 289"/>
                    <a:gd name="T91" fmla="*/ 211 h 245"/>
                    <a:gd name="T92" fmla="*/ 276 w 289"/>
                    <a:gd name="T93" fmla="*/ 189 h 245"/>
                    <a:gd name="T94" fmla="*/ 278 w 289"/>
                    <a:gd name="T95" fmla="*/ 173 h 245"/>
                    <a:gd name="T96" fmla="*/ 285 w 289"/>
                    <a:gd name="T97" fmla="*/ 14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9" h="245">
                      <a:moveTo>
                        <a:pt x="285" y="144"/>
                      </a:moveTo>
                      <a:cubicBezTo>
                        <a:pt x="281" y="141"/>
                        <a:pt x="273" y="144"/>
                        <a:pt x="276" y="138"/>
                      </a:cubicBezTo>
                      <a:cubicBezTo>
                        <a:pt x="279" y="133"/>
                        <a:pt x="279" y="130"/>
                        <a:pt x="279" y="128"/>
                      </a:cubicBezTo>
                      <a:cubicBezTo>
                        <a:pt x="277" y="129"/>
                        <a:pt x="275" y="126"/>
                        <a:pt x="272" y="124"/>
                      </a:cubicBezTo>
                      <a:cubicBezTo>
                        <a:pt x="269" y="122"/>
                        <a:pt x="265" y="123"/>
                        <a:pt x="262" y="129"/>
                      </a:cubicBezTo>
                      <a:cubicBezTo>
                        <a:pt x="259" y="134"/>
                        <a:pt x="259" y="132"/>
                        <a:pt x="257" y="130"/>
                      </a:cubicBezTo>
                      <a:cubicBezTo>
                        <a:pt x="254" y="129"/>
                        <a:pt x="254" y="133"/>
                        <a:pt x="251" y="136"/>
                      </a:cubicBezTo>
                      <a:cubicBezTo>
                        <a:pt x="249" y="139"/>
                        <a:pt x="246" y="136"/>
                        <a:pt x="242" y="135"/>
                      </a:cubicBezTo>
                      <a:cubicBezTo>
                        <a:pt x="239" y="133"/>
                        <a:pt x="242" y="128"/>
                        <a:pt x="245" y="125"/>
                      </a:cubicBezTo>
                      <a:cubicBezTo>
                        <a:pt x="248" y="123"/>
                        <a:pt x="246" y="118"/>
                        <a:pt x="244" y="113"/>
                      </a:cubicBezTo>
                      <a:cubicBezTo>
                        <a:pt x="242" y="107"/>
                        <a:pt x="249" y="101"/>
                        <a:pt x="250" y="94"/>
                      </a:cubicBezTo>
                      <a:cubicBezTo>
                        <a:pt x="252" y="86"/>
                        <a:pt x="241" y="90"/>
                        <a:pt x="236" y="92"/>
                      </a:cubicBezTo>
                      <a:cubicBezTo>
                        <a:pt x="231" y="95"/>
                        <a:pt x="229" y="95"/>
                        <a:pt x="224" y="93"/>
                      </a:cubicBezTo>
                      <a:cubicBezTo>
                        <a:pt x="219" y="92"/>
                        <a:pt x="219" y="94"/>
                        <a:pt x="209" y="96"/>
                      </a:cubicBezTo>
                      <a:cubicBezTo>
                        <a:pt x="199" y="99"/>
                        <a:pt x="201" y="93"/>
                        <a:pt x="198" y="80"/>
                      </a:cubicBezTo>
                      <a:cubicBezTo>
                        <a:pt x="195" y="67"/>
                        <a:pt x="181" y="68"/>
                        <a:pt x="173" y="71"/>
                      </a:cubicBezTo>
                      <a:cubicBezTo>
                        <a:pt x="166" y="73"/>
                        <a:pt x="161" y="67"/>
                        <a:pt x="157" y="56"/>
                      </a:cubicBezTo>
                      <a:cubicBezTo>
                        <a:pt x="153" y="45"/>
                        <a:pt x="157" y="46"/>
                        <a:pt x="126" y="24"/>
                      </a:cubicBezTo>
                      <a:cubicBezTo>
                        <a:pt x="95" y="2"/>
                        <a:pt x="66" y="0"/>
                        <a:pt x="66" y="0"/>
                      </a:cubicBezTo>
                      <a:cubicBezTo>
                        <a:pt x="66" y="0"/>
                        <a:pt x="66" y="1"/>
                        <a:pt x="66" y="1"/>
                      </a:cubicBezTo>
                      <a:cubicBezTo>
                        <a:pt x="67" y="5"/>
                        <a:pt x="67" y="9"/>
                        <a:pt x="66" y="13"/>
                      </a:cubicBezTo>
                      <a:cubicBezTo>
                        <a:pt x="66" y="17"/>
                        <a:pt x="63" y="19"/>
                        <a:pt x="60" y="21"/>
                      </a:cubicBezTo>
                      <a:cubicBezTo>
                        <a:pt x="57" y="23"/>
                        <a:pt x="53" y="25"/>
                        <a:pt x="53" y="29"/>
                      </a:cubicBezTo>
                      <a:cubicBezTo>
                        <a:pt x="52" y="33"/>
                        <a:pt x="55" y="37"/>
                        <a:pt x="54" y="42"/>
                      </a:cubicBezTo>
                      <a:cubicBezTo>
                        <a:pt x="54" y="46"/>
                        <a:pt x="51" y="50"/>
                        <a:pt x="47" y="50"/>
                      </a:cubicBezTo>
                      <a:cubicBezTo>
                        <a:pt x="44" y="51"/>
                        <a:pt x="41" y="49"/>
                        <a:pt x="38" y="48"/>
                      </a:cubicBezTo>
                      <a:cubicBezTo>
                        <a:pt x="33" y="45"/>
                        <a:pt x="28" y="44"/>
                        <a:pt x="24" y="47"/>
                      </a:cubicBezTo>
                      <a:cubicBezTo>
                        <a:pt x="19" y="50"/>
                        <a:pt x="20" y="55"/>
                        <a:pt x="16" y="58"/>
                      </a:cubicBezTo>
                      <a:cubicBezTo>
                        <a:pt x="14" y="59"/>
                        <a:pt x="8" y="59"/>
                        <a:pt x="7" y="63"/>
                      </a:cubicBezTo>
                      <a:cubicBezTo>
                        <a:pt x="7" y="65"/>
                        <a:pt x="8" y="66"/>
                        <a:pt x="9" y="68"/>
                      </a:cubicBezTo>
                      <a:cubicBezTo>
                        <a:pt x="9" y="70"/>
                        <a:pt x="9" y="71"/>
                        <a:pt x="8" y="72"/>
                      </a:cubicBezTo>
                      <a:cubicBezTo>
                        <a:pt x="5" y="76"/>
                        <a:pt x="4" y="80"/>
                        <a:pt x="3" y="84"/>
                      </a:cubicBezTo>
                      <a:cubicBezTo>
                        <a:pt x="2" y="88"/>
                        <a:pt x="4" y="92"/>
                        <a:pt x="6" y="95"/>
                      </a:cubicBezTo>
                      <a:cubicBezTo>
                        <a:pt x="8" y="99"/>
                        <a:pt x="10" y="103"/>
                        <a:pt x="10" y="107"/>
                      </a:cubicBezTo>
                      <a:cubicBezTo>
                        <a:pt x="11" y="109"/>
                        <a:pt x="12" y="111"/>
                        <a:pt x="11" y="113"/>
                      </a:cubicBezTo>
                      <a:cubicBezTo>
                        <a:pt x="10" y="117"/>
                        <a:pt x="6" y="118"/>
                        <a:pt x="3" y="120"/>
                      </a:cubicBezTo>
                      <a:cubicBezTo>
                        <a:pt x="2" y="120"/>
                        <a:pt x="1" y="121"/>
                        <a:pt x="1" y="122"/>
                      </a:cubicBezTo>
                      <a:cubicBezTo>
                        <a:pt x="0" y="125"/>
                        <a:pt x="1" y="128"/>
                        <a:pt x="1" y="130"/>
                      </a:cubicBezTo>
                      <a:cubicBezTo>
                        <a:pt x="1" y="133"/>
                        <a:pt x="0" y="136"/>
                        <a:pt x="1" y="138"/>
                      </a:cubicBezTo>
                      <a:cubicBezTo>
                        <a:pt x="1" y="141"/>
                        <a:pt x="1" y="145"/>
                        <a:pt x="2" y="148"/>
                      </a:cubicBezTo>
                      <a:cubicBezTo>
                        <a:pt x="3" y="148"/>
                        <a:pt x="4" y="148"/>
                        <a:pt x="5" y="148"/>
                      </a:cubicBezTo>
                      <a:cubicBezTo>
                        <a:pt x="10" y="149"/>
                        <a:pt x="13" y="147"/>
                        <a:pt x="17" y="145"/>
                      </a:cubicBezTo>
                      <a:cubicBezTo>
                        <a:pt x="22" y="143"/>
                        <a:pt x="25" y="145"/>
                        <a:pt x="30" y="146"/>
                      </a:cubicBezTo>
                      <a:cubicBezTo>
                        <a:pt x="33" y="146"/>
                        <a:pt x="36" y="145"/>
                        <a:pt x="39" y="144"/>
                      </a:cubicBezTo>
                      <a:cubicBezTo>
                        <a:pt x="41" y="144"/>
                        <a:pt x="44" y="143"/>
                        <a:pt x="46" y="144"/>
                      </a:cubicBezTo>
                      <a:cubicBezTo>
                        <a:pt x="44" y="148"/>
                        <a:pt x="41" y="152"/>
                        <a:pt x="38" y="156"/>
                      </a:cubicBezTo>
                      <a:cubicBezTo>
                        <a:pt x="36" y="159"/>
                        <a:pt x="34" y="160"/>
                        <a:pt x="31" y="157"/>
                      </a:cubicBezTo>
                      <a:cubicBezTo>
                        <a:pt x="28" y="156"/>
                        <a:pt x="26" y="155"/>
                        <a:pt x="24" y="158"/>
                      </a:cubicBezTo>
                      <a:cubicBezTo>
                        <a:pt x="22" y="162"/>
                        <a:pt x="22" y="166"/>
                        <a:pt x="24" y="170"/>
                      </a:cubicBezTo>
                      <a:cubicBezTo>
                        <a:pt x="26" y="173"/>
                        <a:pt x="28" y="176"/>
                        <a:pt x="30" y="179"/>
                      </a:cubicBezTo>
                      <a:cubicBezTo>
                        <a:pt x="32" y="183"/>
                        <a:pt x="32" y="187"/>
                        <a:pt x="35" y="190"/>
                      </a:cubicBezTo>
                      <a:cubicBezTo>
                        <a:pt x="38" y="194"/>
                        <a:pt x="41" y="197"/>
                        <a:pt x="43" y="202"/>
                      </a:cubicBezTo>
                      <a:cubicBezTo>
                        <a:pt x="44" y="204"/>
                        <a:pt x="45" y="206"/>
                        <a:pt x="45" y="208"/>
                      </a:cubicBezTo>
                      <a:cubicBezTo>
                        <a:pt x="45" y="207"/>
                        <a:pt x="46" y="207"/>
                        <a:pt x="46" y="207"/>
                      </a:cubicBezTo>
                      <a:cubicBezTo>
                        <a:pt x="48" y="204"/>
                        <a:pt x="44" y="196"/>
                        <a:pt x="49" y="195"/>
                      </a:cubicBezTo>
                      <a:cubicBezTo>
                        <a:pt x="51" y="195"/>
                        <a:pt x="53" y="197"/>
                        <a:pt x="54" y="198"/>
                      </a:cubicBezTo>
                      <a:cubicBezTo>
                        <a:pt x="55" y="200"/>
                        <a:pt x="57" y="201"/>
                        <a:pt x="59" y="202"/>
                      </a:cubicBezTo>
                      <a:cubicBezTo>
                        <a:pt x="63" y="205"/>
                        <a:pt x="71" y="204"/>
                        <a:pt x="75" y="201"/>
                      </a:cubicBezTo>
                      <a:cubicBezTo>
                        <a:pt x="77" y="200"/>
                        <a:pt x="78" y="198"/>
                        <a:pt x="80" y="197"/>
                      </a:cubicBezTo>
                      <a:cubicBezTo>
                        <a:pt x="83" y="196"/>
                        <a:pt x="86" y="197"/>
                        <a:pt x="88" y="197"/>
                      </a:cubicBezTo>
                      <a:cubicBezTo>
                        <a:pt x="91" y="198"/>
                        <a:pt x="94" y="199"/>
                        <a:pt x="98" y="200"/>
                      </a:cubicBezTo>
                      <a:cubicBezTo>
                        <a:pt x="100" y="200"/>
                        <a:pt x="103" y="200"/>
                        <a:pt x="106" y="199"/>
                      </a:cubicBezTo>
                      <a:cubicBezTo>
                        <a:pt x="108" y="199"/>
                        <a:pt x="111" y="198"/>
                        <a:pt x="113" y="197"/>
                      </a:cubicBezTo>
                      <a:cubicBezTo>
                        <a:pt x="115" y="195"/>
                        <a:pt x="117" y="194"/>
                        <a:pt x="119" y="193"/>
                      </a:cubicBezTo>
                      <a:cubicBezTo>
                        <a:pt x="124" y="192"/>
                        <a:pt x="131" y="192"/>
                        <a:pt x="136" y="193"/>
                      </a:cubicBezTo>
                      <a:cubicBezTo>
                        <a:pt x="138" y="194"/>
                        <a:pt x="140" y="195"/>
                        <a:pt x="143" y="195"/>
                      </a:cubicBezTo>
                      <a:cubicBezTo>
                        <a:pt x="145" y="194"/>
                        <a:pt x="148" y="193"/>
                        <a:pt x="150" y="191"/>
                      </a:cubicBezTo>
                      <a:cubicBezTo>
                        <a:pt x="151" y="190"/>
                        <a:pt x="151" y="189"/>
                        <a:pt x="153" y="188"/>
                      </a:cubicBezTo>
                      <a:cubicBezTo>
                        <a:pt x="154" y="188"/>
                        <a:pt x="157" y="188"/>
                        <a:pt x="158" y="188"/>
                      </a:cubicBezTo>
                      <a:cubicBezTo>
                        <a:pt x="157" y="193"/>
                        <a:pt x="156" y="198"/>
                        <a:pt x="160" y="201"/>
                      </a:cubicBezTo>
                      <a:cubicBezTo>
                        <a:pt x="164" y="203"/>
                        <a:pt x="168" y="206"/>
                        <a:pt x="172" y="209"/>
                      </a:cubicBezTo>
                      <a:cubicBezTo>
                        <a:pt x="174" y="211"/>
                        <a:pt x="176" y="212"/>
                        <a:pt x="178" y="214"/>
                      </a:cubicBezTo>
                      <a:cubicBezTo>
                        <a:pt x="181" y="217"/>
                        <a:pt x="182" y="219"/>
                        <a:pt x="179" y="222"/>
                      </a:cubicBezTo>
                      <a:cubicBezTo>
                        <a:pt x="177" y="224"/>
                        <a:pt x="176" y="225"/>
                        <a:pt x="175" y="227"/>
                      </a:cubicBezTo>
                      <a:cubicBezTo>
                        <a:pt x="175" y="229"/>
                        <a:pt x="175" y="232"/>
                        <a:pt x="176" y="234"/>
                      </a:cubicBezTo>
                      <a:cubicBezTo>
                        <a:pt x="176" y="238"/>
                        <a:pt x="178" y="245"/>
                        <a:pt x="183" y="243"/>
                      </a:cubicBezTo>
                      <a:cubicBezTo>
                        <a:pt x="185" y="242"/>
                        <a:pt x="186" y="240"/>
                        <a:pt x="188" y="239"/>
                      </a:cubicBezTo>
                      <a:cubicBezTo>
                        <a:pt x="190" y="238"/>
                        <a:pt x="192" y="237"/>
                        <a:pt x="193" y="236"/>
                      </a:cubicBezTo>
                      <a:cubicBezTo>
                        <a:pt x="194" y="234"/>
                        <a:pt x="194" y="231"/>
                        <a:pt x="194" y="229"/>
                      </a:cubicBezTo>
                      <a:cubicBezTo>
                        <a:pt x="195" y="227"/>
                        <a:pt x="197" y="227"/>
                        <a:pt x="199" y="228"/>
                      </a:cubicBezTo>
                      <a:cubicBezTo>
                        <a:pt x="201" y="228"/>
                        <a:pt x="203" y="230"/>
                        <a:pt x="205" y="228"/>
                      </a:cubicBezTo>
                      <a:cubicBezTo>
                        <a:pt x="207" y="226"/>
                        <a:pt x="207" y="222"/>
                        <a:pt x="207" y="219"/>
                      </a:cubicBezTo>
                      <a:cubicBezTo>
                        <a:pt x="208" y="218"/>
                        <a:pt x="208" y="216"/>
                        <a:pt x="210" y="217"/>
                      </a:cubicBezTo>
                      <a:cubicBezTo>
                        <a:pt x="212" y="218"/>
                        <a:pt x="213" y="220"/>
                        <a:pt x="215" y="220"/>
                      </a:cubicBezTo>
                      <a:cubicBezTo>
                        <a:pt x="218" y="220"/>
                        <a:pt x="221" y="219"/>
                        <a:pt x="223" y="216"/>
                      </a:cubicBezTo>
                      <a:cubicBezTo>
                        <a:pt x="225" y="215"/>
                        <a:pt x="226" y="213"/>
                        <a:pt x="228" y="212"/>
                      </a:cubicBezTo>
                      <a:cubicBezTo>
                        <a:pt x="232" y="210"/>
                        <a:pt x="235" y="218"/>
                        <a:pt x="238" y="220"/>
                      </a:cubicBezTo>
                      <a:cubicBezTo>
                        <a:pt x="241" y="222"/>
                        <a:pt x="244" y="218"/>
                        <a:pt x="248" y="219"/>
                      </a:cubicBezTo>
                      <a:cubicBezTo>
                        <a:pt x="250" y="219"/>
                        <a:pt x="252" y="220"/>
                        <a:pt x="254" y="220"/>
                      </a:cubicBezTo>
                      <a:cubicBezTo>
                        <a:pt x="256" y="220"/>
                        <a:pt x="258" y="219"/>
                        <a:pt x="260" y="218"/>
                      </a:cubicBezTo>
                      <a:cubicBezTo>
                        <a:pt x="263" y="217"/>
                        <a:pt x="265" y="215"/>
                        <a:pt x="267" y="214"/>
                      </a:cubicBezTo>
                      <a:cubicBezTo>
                        <a:pt x="268" y="213"/>
                        <a:pt x="270" y="211"/>
                        <a:pt x="272" y="211"/>
                      </a:cubicBezTo>
                      <a:cubicBezTo>
                        <a:pt x="272" y="211"/>
                        <a:pt x="273" y="201"/>
                        <a:pt x="276" y="199"/>
                      </a:cubicBezTo>
                      <a:cubicBezTo>
                        <a:pt x="279" y="197"/>
                        <a:pt x="278" y="193"/>
                        <a:pt x="276" y="189"/>
                      </a:cubicBezTo>
                      <a:cubicBezTo>
                        <a:pt x="275" y="185"/>
                        <a:pt x="273" y="180"/>
                        <a:pt x="275" y="178"/>
                      </a:cubicBezTo>
                      <a:cubicBezTo>
                        <a:pt x="277" y="177"/>
                        <a:pt x="280" y="176"/>
                        <a:pt x="278" y="173"/>
                      </a:cubicBezTo>
                      <a:cubicBezTo>
                        <a:pt x="276" y="171"/>
                        <a:pt x="275" y="163"/>
                        <a:pt x="279" y="159"/>
                      </a:cubicBezTo>
                      <a:cubicBezTo>
                        <a:pt x="283" y="154"/>
                        <a:pt x="289" y="146"/>
                        <a:pt x="285" y="14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1" name="Freeform 361">
                  <a:extLst>
                    <a:ext uri="{FF2B5EF4-FFF2-40B4-BE49-F238E27FC236}">
                      <a16:creationId xmlns:a16="http://schemas.microsoft.com/office/drawing/2014/main" id="{F9DF3453-8EB5-4B54-938E-948958EECF42}"/>
                    </a:ext>
                  </a:extLst>
                </p:cNvPr>
                <p:cNvSpPr>
                  <a:spLocks/>
                </p:cNvSpPr>
                <p:nvPr/>
              </p:nvSpPr>
              <p:spPr bwMode="auto">
                <a:xfrm>
                  <a:off x="5276" y="2875"/>
                  <a:ext cx="300" cy="715"/>
                </a:xfrm>
                <a:custGeom>
                  <a:avLst/>
                  <a:gdLst>
                    <a:gd name="T0" fmla="*/ 186 w 188"/>
                    <a:gd name="T1" fmla="*/ 124 h 415"/>
                    <a:gd name="T2" fmla="*/ 182 w 188"/>
                    <a:gd name="T3" fmla="*/ 177 h 415"/>
                    <a:gd name="T4" fmla="*/ 175 w 188"/>
                    <a:gd name="T5" fmla="*/ 219 h 415"/>
                    <a:gd name="T6" fmla="*/ 168 w 188"/>
                    <a:gd name="T7" fmla="*/ 247 h 415"/>
                    <a:gd name="T8" fmla="*/ 159 w 188"/>
                    <a:gd name="T9" fmla="*/ 301 h 415"/>
                    <a:gd name="T10" fmla="*/ 131 w 188"/>
                    <a:gd name="T11" fmla="*/ 341 h 415"/>
                    <a:gd name="T12" fmla="*/ 118 w 188"/>
                    <a:gd name="T13" fmla="*/ 359 h 415"/>
                    <a:gd name="T14" fmla="*/ 89 w 188"/>
                    <a:gd name="T15" fmla="*/ 367 h 415"/>
                    <a:gd name="T16" fmla="*/ 72 w 188"/>
                    <a:gd name="T17" fmla="*/ 354 h 415"/>
                    <a:gd name="T18" fmla="*/ 58 w 188"/>
                    <a:gd name="T19" fmla="*/ 358 h 415"/>
                    <a:gd name="T20" fmla="*/ 54 w 188"/>
                    <a:gd name="T21" fmla="*/ 388 h 415"/>
                    <a:gd name="T22" fmla="*/ 43 w 188"/>
                    <a:gd name="T23" fmla="*/ 406 h 415"/>
                    <a:gd name="T24" fmla="*/ 24 w 188"/>
                    <a:gd name="T25" fmla="*/ 409 h 415"/>
                    <a:gd name="T26" fmla="*/ 18 w 188"/>
                    <a:gd name="T27" fmla="*/ 395 h 415"/>
                    <a:gd name="T28" fmla="*/ 38 w 188"/>
                    <a:gd name="T29" fmla="*/ 373 h 415"/>
                    <a:gd name="T30" fmla="*/ 20 w 188"/>
                    <a:gd name="T31" fmla="*/ 329 h 415"/>
                    <a:gd name="T32" fmla="*/ 3 w 188"/>
                    <a:gd name="T33" fmla="*/ 303 h 415"/>
                    <a:gd name="T34" fmla="*/ 4 w 188"/>
                    <a:gd name="T35" fmla="*/ 286 h 415"/>
                    <a:gd name="T36" fmla="*/ 13 w 188"/>
                    <a:gd name="T37" fmla="*/ 261 h 415"/>
                    <a:gd name="T38" fmla="*/ 32 w 188"/>
                    <a:gd name="T39" fmla="*/ 253 h 415"/>
                    <a:gd name="T40" fmla="*/ 51 w 188"/>
                    <a:gd name="T41" fmla="*/ 257 h 415"/>
                    <a:gd name="T42" fmla="*/ 54 w 188"/>
                    <a:gd name="T43" fmla="*/ 242 h 415"/>
                    <a:gd name="T44" fmla="*/ 54 w 188"/>
                    <a:gd name="T45" fmla="*/ 216 h 415"/>
                    <a:gd name="T46" fmla="*/ 56 w 188"/>
                    <a:gd name="T47" fmla="*/ 181 h 415"/>
                    <a:gd name="T48" fmla="*/ 53 w 188"/>
                    <a:gd name="T49" fmla="*/ 159 h 415"/>
                    <a:gd name="T50" fmla="*/ 55 w 188"/>
                    <a:gd name="T51" fmla="*/ 142 h 415"/>
                    <a:gd name="T52" fmla="*/ 57 w 188"/>
                    <a:gd name="T53" fmla="*/ 125 h 415"/>
                    <a:gd name="T54" fmla="*/ 62 w 188"/>
                    <a:gd name="T55" fmla="*/ 116 h 415"/>
                    <a:gd name="T56" fmla="*/ 80 w 188"/>
                    <a:gd name="T57" fmla="*/ 124 h 415"/>
                    <a:gd name="T58" fmla="*/ 90 w 188"/>
                    <a:gd name="T59" fmla="*/ 118 h 415"/>
                    <a:gd name="T60" fmla="*/ 100 w 188"/>
                    <a:gd name="T61" fmla="*/ 116 h 415"/>
                    <a:gd name="T62" fmla="*/ 107 w 188"/>
                    <a:gd name="T63" fmla="*/ 111 h 415"/>
                    <a:gd name="T64" fmla="*/ 113 w 188"/>
                    <a:gd name="T65" fmla="*/ 109 h 415"/>
                    <a:gd name="T66" fmla="*/ 121 w 188"/>
                    <a:gd name="T67" fmla="*/ 103 h 415"/>
                    <a:gd name="T68" fmla="*/ 125 w 188"/>
                    <a:gd name="T69" fmla="*/ 88 h 415"/>
                    <a:gd name="T70" fmla="*/ 116 w 188"/>
                    <a:gd name="T71" fmla="*/ 78 h 415"/>
                    <a:gd name="T72" fmla="*/ 134 w 188"/>
                    <a:gd name="T73" fmla="*/ 65 h 415"/>
                    <a:gd name="T74" fmla="*/ 134 w 188"/>
                    <a:gd name="T75" fmla="*/ 41 h 415"/>
                    <a:gd name="T76" fmla="*/ 118 w 188"/>
                    <a:gd name="T77" fmla="*/ 42 h 415"/>
                    <a:gd name="T78" fmla="*/ 113 w 188"/>
                    <a:gd name="T79" fmla="*/ 24 h 415"/>
                    <a:gd name="T80" fmla="*/ 124 w 188"/>
                    <a:gd name="T81" fmla="*/ 8 h 415"/>
                    <a:gd name="T82" fmla="*/ 141 w 188"/>
                    <a:gd name="T83" fmla="*/ 3 h 415"/>
                    <a:gd name="T84" fmla="*/ 155 w 188"/>
                    <a:gd name="T85" fmla="*/ 19 h 415"/>
                    <a:gd name="T86" fmla="*/ 167 w 188"/>
                    <a:gd name="T87" fmla="*/ 39 h 415"/>
                    <a:gd name="T88" fmla="*/ 186 w 188"/>
                    <a:gd name="T89" fmla="*/ 28 h 415"/>
                    <a:gd name="T90" fmla="*/ 183 w 188"/>
                    <a:gd name="T91" fmla="*/ 55 h 415"/>
                    <a:gd name="T92" fmla="*/ 187 w 188"/>
                    <a:gd name="T93" fmla="*/ 9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415">
                      <a:moveTo>
                        <a:pt x="187" y="98"/>
                      </a:moveTo>
                      <a:cubicBezTo>
                        <a:pt x="187" y="107"/>
                        <a:pt x="186" y="115"/>
                        <a:pt x="186" y="124"/>
                      </a:cubicBezTo>
                      <a:cubicBezTo>
                        <a:pt x="185" y="131"/>
                        <a:pt x="185" y="138"/>
                        <a:pt x="185" y="146"/>
                      </a:cubicBezTo>
                      <a:cubicBezTo>
                        <a:pt x="184" y="156"/>
                        <a:pt x="184" y="167"/>
                        <a:pt x="182" y="177"/>
                      </a:cubicBezTo>
                      <a:cubicBezTo>
                        <a:pt x="180" y="185"/>
                        <a:pt x="175" y="193"/>
                        <a:pt x="173" y="201"/>
                      </a:cubicBezTo>
                      <a:cubicBezTo>
                        <a:pt x="171" y="208"/>
                        <a:pt x="173" y="212"/>
                        <a:pt x="175" y="219"/>
                      </a:cubicBezTo>
                      <a:cubicBezTo>
                        <a:pt x="178" y="226"/>
                        <a:pt x="174" y="227"/>
                        <a:pt x="169" y="232"/>
                      </a:cubicBezTo>
                      <a:cubicBezTo>
                        <a:pt x="164" y="236"/>
                        <a:pt x="168" y="242"/>
                        <a:pt x="168" y="247"/>
                      </a:cubicBezTo>
                      <a:cubicBezTo>
                        <a:pt x="169" y="256"/>
                        <a:pt x="168" y="265"/>
                        <a:pt x="167" y="273"/>
                      </a:cubicBezTo>
                      <a:cubicBezTo>
                        <a:pt x="166" y="283"/>
                        <a:pt x="162" y="292"/>
                        <a:pt x="159" y="301"/>
                      </a:cubicBezTo>
                      <a:cubicBezTo>
                        <a:pt x="155" y="310"/>
                        <a:pt x="154" y="319"/>
                        <a:pt x="149" y="327"/>
                      </a:cubicBezTo>
                      <a:cubicBezTo>
                        <a:pt x="145" y="334"/>
                        <a:pt x="139" y="338"/>
                        <a:pt x="131" y="341"/>
                      </a:cubicBezTo>
                      <a:cubicBezTo>
                        <a:pt x="127" y="343"/>
                        <a:pt x="124" y="345"/>
                        <a:pt x="122" y="349"/>
                      </a:cubicBezTo>
                      <a:cubicBezTo>
                        <a:pt x="121" y="353"/>
                        <a:pt x="121" y="356"/>
                        <a:pt x="118" y="359"/>
                      </a:cubicBezTo>
                      <a:cubicBezTo>
                        <a:pt x="113" y="364"/>
                        <a:pt x="105" y="358"/>
                        <a:pt x="99" y="362"/>
                      </a:cubicBezTo>
                      <a:cubicBezTo>
                        <a:pt x="96" y="364"/>
                        <a:pt x="93" y="367"/>
                        <a:pt x="89" y="367"/>
                      </a:cubicBezTo>
                      <a:cubicBezTo>
                        <a:pt x="84" y="366"/>
                        <a:pt x="82" y="364"/>
                        <a:pt x="79" y="359"/>
                      </a:cubicBezTo>
                      <a:cubicBezTo>
                        <a:pt x="77" y="355"/>
                        <a:pt x="77" y="349"/>
                        <a:pt x="72" y="354"/>
                      </a:cubicBezTo>
                      <a:cubicBezTo>
                        <a:pt x="70" y="356"/>
                        <a:pt x="69" y="359"/>
                        <a:pt x="66" y="359"/>
                      </a:cubicBezTo>
                      <a:cubicBezTo>
                        <a:pt x="63" y="359"/>
                        <a:pt x="61" y="358"/>
                        <a:pt x="58" y="358"/>
                      </a:cubicBezTo>
                      <a:cubicBezTo>
                        <a:pt x="58" y="364"/>
                        <a:pt x="60" y="368"/>
                        <a:pt x="56" y="373"/>
                      </a:cubicBezTo>
                      <a:cubicBezTo>
                        <a:pt x="53" y="376"/>
                        <a:pt x="54" y="383"/>
                        <a:pt x="54" y="388"/>
                      </a:cubicBezTo>
                      <a:cubicBezTo>
                        <a:pt x="53" y="393"/>
                        <a:pt x="53" y="397"/>
                        <a:pt x="53" y="402"/>
                      </a:cubicBezTo>
                      <a:cubicBezTo>
                        <a:pt x="52" y="407"/>
                        <a:pt x="48" y="406"/>
                        <a:pt x="43" y="406"/>
                      </a:cubicBezTo>
                      <a:cubicBezTo>
                        <a:pt x="37" y="407"/>
                        <a:pt x="37" y="409"/>
                        <a:pt x="36" y="415"/>
                      </a:cubicBezTo>
                      <a:cubicBezTo>
                        <a:pt x="32" y="413"/>
                        <a:pt x="28" y="410"/>
                        <a:pt x="24" y="409"/>
                      </a:cubicBezTo>
                      <a:cubicBezTo>
                        <a:pt x="21" y="409"/>
                        <a:pt x="18" y="409"/>
                        <a:pt x="16" y="408"/>
                      </a:cubicBezTo>
                      <a:cubicBezTo>
                        <a:pt x="11" y="405"/>
                        <a:pt x="14" y="397"/>
                        <a:pt x="18" y="395"/>
                      </a:cubicBezTo>
                      <a:cubicBezTo>
                        <a:pt x="22" y="391"/>
                        <a:pt x="29" y="393"/>
                        <a:pt x="33" y="391"/>
                      </a:cubicBezTo>
                      <a:cubicBezTo>
                        <a:pt x="41" y="388"/>
                        <a:pt x="41" y="380"/>
                        <a:pt x="38" y="373"/>
                      </a:cubicBezTo>
                      <a:cubicBezTo>
                        <a:pt x="33" y="364"/>
                        <a:pt x="31" y="354"/>
                        <a:pt x="26" y="345"/>
                      </a:cubicBezTo>
                      <a:cubicBezTo>
                        <a:pt x="24" y="340"/>
                        <a:pt x="23" y="334"/>
                        <a:pt x="20" y="329"/>
                      </a:cubicBezTo>
                      <a:cubicBezTo>
                        <a:pt x="17" y="324"/>
                        <a:pt x="12" y="319"/>
                        <a:pt x="9" y="314"/>
                      </a:cubicBezTo>
                      <a:cubicBezTo>
                        <a:pt x="7" y="310"/>
                        <a:pt x="5" y="307"/>
                        <a:pt x="3" y="303"/>
                      </a:cubicBezTo>
                      <a:cubicBezTo>
                        <a:pt x="0" y="300"/>
                        <a:pt x="0" y="297"/>
                        <a:pt x="0" y="294"/>
                      </a:cubicBezTo>
                      <a:cubicBezTo>
                        <a:pt x="1" y="290"/>
                        <a:pt x="1" y="288"/>
                        <a:pt x="4" y="286"/>
                      </a:cubicBezTo>
                      <a:cubicBezTo>
                        <a:pt x="6" y="283"/>
                        <a:pt x="9" y="282"/>
                        <a:pt x="9" y="278"/>
                      </a:cubicBezTo>
                      <a:cubicBezTo>
                        <a:pt x="10" y="273"/>
                        <a:pt x="9" y="266"/>
                        <a:pt x="13" y="261"/>
                      </a:cubicBezTo>
                      <a:cubicBezTo>
                        <a:pt x="16" y="257"/>
                        <a:pt x="20" y="259"/>
                        <a:pt x="24" y="259"/>
                      </a:cubicBezTo>
                      <a:cubicBezTo>
                        <a:pt x="28" y="259"/>
                        <a:pt x="29" y="256"/>
                        <a:pt x="32" y="253"/>
                      </a:cubicBezTo>
                      <a:cubicBezTo>
                        <a:pt x="34" y="250"/>
                        <a:pt x="38" y="247"/>
                        <a:pt x="41" y="247"/>
                      </a:cubicBezTo>
                      <a:cubicBezTo>
                        <a:pt x="47" y="247"/>
                        <a:pt x="47" y="254"/>
                        <a:pt x="51" y="257"/>
                      </a:cubicBezTo>
                      <a:cubicBezTo>
                        <a:pt x="53" y="259"/>
                        <a:pt x="54" y="257"/>
                        <a:pt x="54" y="254"/>
                      </a:cubicBezTo>
                      <a:cubicBezTo>
                        <a:pt x="54" y="250"/>
                        <a:pt x="54" y="246"/>
                        <a:pt x="54" y="242"/>
                      </a:cubicBezTo>
                      <a:cubicBezTo>
                        <a:pt x="55" y="239"/>
                        <a:pt x="56" y="238"/>
                        <a:pt x="57" y="236"/>
                      </a:cubicBezTo>
                      <a:cubicBezTo>
                        <a:pt x="60" y="229"/>
                        <a:pt x="57" y="222"/>
                        <a:pt x="54" y="216"/>
                      </a:cubicBezTo>
                      <a:cubicBezTo>
                        <a:pt x="51" y="210"/>
                        <a:pt x="52" y="205"/>
                        <a:pt x="54" y="199"/>
                      </a:cubicBezTo>
                      <a:cubicBezTo>
                        <a:pt x="56" y="193"/>
                        <a:pt x="58" y="188"/>
                        <a:pt x="56" y="181"/>
                      </a:cubicBezTo>
                      <a:cubicBezTo>
                        <a:pt x="53" y="175"/>
                        <a:pt x="49" y="170"/>
                        <a:pt x="47" y="163"/>
                      </a:cubicBezTo>
                      <a:cubicBezTo>
                        <a:pt x="49" y="162"/>
                        <a:pt x="51" y="161"/>
                        <a:pt x="53" y="159"/>
                      </a:cubicBezTo>
                      <a:cubicBezTo>
                        <a:pt x="56" y="156"/>
                        <a:pt x="59" y="153"/>
                        <a:pt x="58" y="149"/>
                      </a:cubicBezTo>
                      <a:cubicBezTo>
                        <a:pt x="57" y="146"/>
                        <a:pt x="57" y="144"/>
                        <a:pt x="55" y="142"/>
                      </a:cubicBezTo>
                      <a:cubicBezTo>
                        <a:pt x="54" y="140"/>
                        <a:pt x="53" y="139"/>
                        <a:pt x="52" y="137"/>
                      </a:cubicBezTo>
                      <a:cubicBezTo>
                        <a:pt x="51" y="133"/>
                        <a:pt x="54" y="128"/>
                        <a:pt x="57" y="125"/>
                      </a:cubicBezTo>
                      <a:cubicBezTo>
                        <a:pt x="59" y="124"/>
                        <a:pt x="60" y="123"/>
                        <a:pt x="60" y="121"/>
                      </a:cubicBezTo>
                      <a:cubicBezTo>
                        <a:pt x="61" y="119"/>
                        <a:pt x="61" y="117"/>
                        <a:pt x="62" y="116"/>
                      </a:cubicBezTo>
                      <a:cubicBezTo>
                        <a:pt x="65" y="112"/>
                        <a:pt x="71" y="113"/>
                        <a:pt x="74" y="116"/>
                      </a:cubicBezTo>
                      <a:cubicBezTo>
                        <a:pt x="76" y="118"/>
                        <a:pt x="76" y="125"/>
                        <a:pt x="80" y="124"/>
                      </a:cubicBezTo>
                      <a:cubicBezTo>
                        <a:pt x="82" y="124"/>
                        <a:pt x="83" y="121"/>
                        <a:pt x="84" y="119"/>
                      </a:cubicBezTo>
                      <a:cubicBezTo>
                        <a:pt x="86" y="117"/>
                        <a:pt x="88" y="117"/>
                        <a:pt x="90" y="118"/>
                      </a:cubicBezTo>
                      <a:cubicBezTo>
                        <a:pt x="93" y="119"/>
                        <a:pt x="95" y="120"/>
                        <a:pt x="97" y="119"/>
                      </a:cubicBezTo>
                      <a:cubicBezTo>
                        <a:pt x="99" y="119"/>
                        <a:pt x="100" y="118"/>
                        <a:pt x="100" y="116"/>
                      </a:cubicBezTo>
                      <a:cubicBezTo>
                        <a:pt x="100" y="114"/>
                        <a:pt x="100" y="111"/>
                        <a:pt x="102" y="110"/>
                      </a:cubicBezTo>
                      <a:cubicBezTo>
                        <a:pt x="104" y="110"/>
                        <a:pt x="106" y="111"/>
                        <a:pt x="107" y="111"/>
                      </a:cubicBezTo>
                      <a:cubicBezTo>
                        <a:pt x="108" y="111"/>
                        <a:pt x="110" y="111"/>
                        <a:pt x="111" y="110"/>
                      </a:cubicBezTo>
                      <a:cubicBezTo>
                        <a:pt x="111" y="110"/>
                        <a:pt x="112" y="110"/>
                        <a:pt x="113" y="109"/>
                      </a:cubicBezTo>
                      <a:cubicBezTo>
                        <a:pt x="114" y="109"/>
                        <a:pt x="115" y="109"/>
                        <a:pt x="116" y="108"/>
                      </a:cubicBezTo>
                      <a:cubicBezTo>
                        <a:pt x="118" y="107"/>
                        <a:pt x="119" y="105"/>
                        <a:pt x="121" y="103"/>
                      </a:cubicBezTo>
                      <a:cubicBezTo>
                        <a:pt x="123" y="101"/>
                        <a:pt x="128" y="97"/>
                        <a:pt x="128" y="93"/>
                      </a:cubicBezTo>
                      <a:cubicBezTo>
                        <a:pt x="127" y="91"/>
                        <a:pt x="126" y="90"/>
                        <a:pt x="125" y="88"/>
                      </a:cubicBezTo>
                      <a:cubicBezTo>
                        <a:pt x="124" y="87"/>
                        <a:pt x="123" y="85"/>
                        <a:pt x="121" y="85"/>
                      </a:cubicBezTo>
                      <a:cubicBezTo>
                        <a:pt x="118" y="84"/>
                        <a:pt x="116" y="82"/>
                        <a:pt x="116" y="78"/>
                      </a:cubicBezTo>
                      <a:cubicBezTo>
                        <a:pt x="117" y="74"/>
                        <a:pt x="119" y="74"/>
                        <a:pt x="123" y="73"/>
                      </a:cubicBezTo>
                      <a:cubicBezTo>
                        <a:pt x="128" y="73"/>
                        <a:pt x="131" y="69"/>
                        <a:pt x="134" y="65"/>
                      </a:cubicBezTo>
                      <a:cubicBezTo>
                        <a:pt x="136" y="62"/>
                        <a:pt x="138" y="58"/>
                        <a:pt x="138" y="54"/>
                      </a:cubicBezTo>
                      <a:cubicBezTo>
                        <a:pt x="138" y="50"/>
                        <a:pt x="138" y="43"/>
                        <a:pt x="134" y="41"/>
                      </a:cubicBezTo>
                      <a:cubicBezTo>
                        <a:pt x="130" y="40"/>
                        <a:pt x="128" y="44"/>
                        <a:pt x="125" y="46"/>
                      </a:cubicBezTo>
                      <a:cubicBezTo>
                        <a:pt x="122" y="48"/>
                        <a:pt x="120" y="44"/>
                        <a:pt x="118" y="42"/>
                      </a:cubicBezTo>
                      <a:cubicBezTo>
                        <a:pt x="117" y="38"/>
                        <a:pt x="115" y="35"/>
                        <a:pt x="113" y="32"/>
                      </a:cubicBezTo>
                      <a:cubicBezTo>
                        <a:pt x="111" y="29"/>
                        <a:pt x="110" y="26"/>
                        <a:pt x="113" y="24"/>
                      </a:cubicBezTo>
                      <a:cubicBezTo>
                        <a:pt x="115" y="21"/>
                        <a:pt x="119" y="20"/>
                        <a:pt x="121" y="17"/>
                      </a:cubicBezTo>
                      <a:cubicBezTo>
                        <a:pt x="123" y="14"/>
                        <a:pt x="123" y="11"/>
                        <a:pt x="124" y="8"/>
                      </a:cubicBezTo>
                      <a:cubicBezTo>
                        <a:pt x="125" y="5"/>
                        <a:pt x="127" y="2"/>
                        <a:pt x="130" y="1"/>
                      </a:cubicBezTo>
                      <a:cubicBezTo>
                        <a:pt x="134" y="0"/>
                        <a:pt x="138" y="2"/>
                        <a:pt x="141" y="3"/>
                      </a:cubicBezTo>
                      <a:cubicBezTo>
                        <a:pt x="146" y="4"/>
                        <a:pt x="147" y="7"/>
                        <a:pt x="148" y="11"/>
                      </a:cubicBezTo>
                      <a:cubicBezTo>
                        <a:pt x="150" y="15"/>
                        <a:pt x="151" y="16"/>
                        <a:pt x="155" y="19"/>
                      </a:cubicBezTo>
                      <a:cubicBezTo>
                        <a:pt x="159" y="21"/>
                        <a:pt x="159" y="26"/>
                        <a:pt x="160" y="30"/>
                      </a:cubicBezTo>
                      <a:cubicBezTo>
                        <a:pt x="160" y="34"/>
                        <a:pt x="161" y="41"/>
                        <a:pt x="167" y="39"/>
                      </a:cubicBezTo>
                      <a:cubicBezTo>
                        <a:pt x="170" y="39"/>
                        <a:pt x="172" y="35"/>
                        <a:pt x="175" y="34"/>
                      </a:cubicBezTo>
                      <a:cubicBezTo>
                        <a:pt x="179" y="33"/>
                        <a:pt x="183" y="32"/>
                        <a:pt x="186" y="28"/>
                      </a:cubicBezTo>
                      <a:cubicBezTo>
                        <a:pt x="186" y="28"/>
                        <a:pt x="186" y="28"/>
                        <a:pt x="186" y="28"/>
                      </a:cubicBezTo>
                      <a:cubicBezTo>
                        <a:pt x="188" y="37"/>
                        <a:pt x="186" y="47"/>
                        <a:pt x="183" y="55"/>
                      </a:cubicBezTo>
                      <a:cubicBezTo>
                        <a:pt x="179" y="63"/>
                        <a:pt x="183" y="68"/>
                        <a:pt x="184" y="75"/>
                      </a:cubicBezTo>
                      <a:cubicBezTo>
                        <a:pt x="185" y="83"/>
                        <a:pt x="187" y="90"/>
                        <a:pt x="187" y="9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2" name="Freeform 362">
                  <a:extLst>
                    <a:ext uri="{FF2B5EF4-FFF2-40B4-BE49-F238E27FC236}">
                      <a16:creationId xmlns:a16="http://schemas.microsoft.com/office/drawing/2014/main" id="{1FC0FE2B-4AE6-49DD-947E-B2672905D6DB}"/>
                    </a:ext>
                  </a:extLst>
                </p:cNvPr>
                <p:cNvSpPr>
                  <a:spLocks/>
                </p:cNvSpPr>
                <p:nvPr/>
              </p:nvSpPr>
              <p:spPr bwMode="auto">
                <a:xfrm>
                  <a:off x="5100" y="2949"/>
                  <a:ext cx="235" cy="208"/>
                </a:xfrm>
                <a:custGeom>
                  <a:avLst/>
                  <a:gdLst>
                    <a:gd name="T0" fmla="*/ 147 w 147"/>
                    <a:gd name="T1" fmla="*/ 5 h 121"/>
                    <a:gd name="T2" fmla="*/ 143 w 147"/>
                    <a:gd name="T3" fmla="*/ 15 h 121"/>
                    <a:gd name="T4" fmla="*/ 139 w 147"/>
                    <a:gd name="T5" fmla="*/ 23 h 121"/>
                    <a:gd name="T6" fmla="*/ 136 w 147"/>
                    <a:gd name="T7" fmla="*/ 19 h 121"/>
                    <a:gd name="T8" fmla="*/ 118 w 147"/>
                    <a:gd name="T9" fmla="*/ 34 h 121"/>
                    <a:gd name="T10" fmla="*/ 109 w 147"/>
                    <a:gd name="T11" fmla="*/ 51 h 121"/>
                    <a:gd name="T12" fmla="*/ 94 w 147"/>
                    <a:gd name="T13" fmla="*/ 65 h 121"/>
                    <a:gd name="T14" fmla="*/ 82 w 147"/>
                    <a:gd name="T15" fmla="*/ 84 h 121"/>
                    <a:gd name="T16" fmla="*/ 73 w 147"/>
                    <a:gd name="T17" fmla="*/ 99 h 121"/>
                    <a:gd name="T18" fmla="*/ 54 w 147"/>
                    <a:gd name="T19" fmla="*/ 108 h 121"/>
                    <a:gd name="T20" fmla="*/ 45 w 147"/>
                    <a:gd name="T21" fmla="*/ 121 h 121"/>
                    <a:gd name="T22" fmla="*/ 31 w 147"/>
                    <a:gd name="T23" fmla="*/ 111 h 121"/>
                    <a:gd name="T24" fmla="*/ 21 w 147"/>
                    <a:gd name="T25" fmla="*/ 108 h 121"/>
                    <a:gd name="T26" fmla="*/ 18 w 147"/>
                    <a:gd name="T27" fmla="*/ 96 h 121"/>
                    <a:gd name="T28" fmla="*/ 11 w 147"/>
                    <a:gd name="T29" fmla="*/ 89 h 121"/>
                    <a:gd name="T30" fmla="*/ 4 w 147"/>
                    <a:gd name="T31" fmla="*/ 80 h 121"/>
                    <a:gd name="T32" fmla="*/ 0 w 147"/>
                    <a:gd name="T33" fmla="*/ 74 h 121"/>
                    <a:gd name="T34" fmla="*/ 5 w 147"/>
                    <a:gd name="T35" fmla="*/ 56 h 121"/>
                    <a:gd name="T36" fmla="*/ 10 w 147"/>
                    <a:gd name="T37" fmla="*/ 33 h 121"/>
                    <a:gd name="T38" fmla="*/ 11 w 147"/>
                    <a:gd name="T39" fmla="*/ 32 h 121"/>
                    <a:gd name="T40" fmla="*/ 16 w 147"/>
                    <a:gd name="T41" fmla="*/ 33 h 121"/>
                    <a:gd name="T42" fmla="*/ 25 w 147"/>
                    <a:gd name="T43" fmla="*/ 34 h 121"/>
                    <a:gd name="T44" fmla="*/ 36 w 147"/>
                    <a:gd name="T45" fmla="*/ 20 h 121"/>
                    <a:gd name="T46" fmla="*/ 43 w 147"/>
                    <a:gd name="T47" fmla="*/ 21 h 121"/>
                    <a:gd name="T48" fmla="*/ 53 w 147"/>
                    <a:gd name="T49" fmla="*/ 23 h 121"/>
                    <a:gd name="T50" fmla="*/ 63 w 147"/>
                    <a:gd name="T51" fmla="*/ 16 h 121"/>
                    <a:gd name="T52" fmla="*/ 72 w 147"/>
                    <a:gd name="T53" fmla="*/ 18 h 121"/>
                    <a:gd name="T54" fmla="*/ 94 w 147"/>
                    <a:gd name="T55" fmla="*/ 28 h 121"/>
                    <a:gd name="T56" fmla="*/ 110 w 147"/>
                    <a:gd name="T57" fmla="*/ 25 h 121"/>
                    <a:gd name="T58" fmla="*/ 117 w 147"/>
                    <a:gd name="T59" fmla="*/ 14 h 121"/>
                    <a:gd name="T60" fmla="*/ 129 w 147"/>
                    <a:gd name="T61" fmla="*/ 7 h 121"/>
                    <a:gd name="T62" fmla="*/ 141 w 147"/>
                    <a:gd name="T63" fmla="*/ 2 h 121"/>
                    <a:gd name="T64" fmla="*/ 147 w 147"/>
                    <a:gd name="T65" fmla="*/ 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21">
                      <a:moveTo>
                        <a:pt x="147" y="5"/>
                      </a:moveTo>
                      <a:cubicBezTo>
                        <a:pt x="146" y="8"/>
                        <a:pt x="145" y="12"/>
                        <a:pt x="143" y="15"/>
                      </a:cubicBezTo>
                      <a:cubicBezTo>
                        <a:pt x="142" y="18"/>
                        <a:pt x="141" y="20"/>
                        <a:pt x="139" y="23"/>
                      </a:cubicBezTo>
                      <a:cubicBezTo>
                        <a:pt x="139" y="20"/>
                        <a:pt x="138" y="19"/>
                        <a:pt x="136" y="19"/>
                      </a:cubicBezTo>
                      <a:cubicBezTo>
                        <a:pt x="129" y="19"/>
                        <a:pt x="121" y="29"/>
                        <a:pt x="118" y="34"/>
                      </a:cubicBezTo>
                      <a:cubicBezTo>
                        <a:pt x="114" y="39"/>
                        <a:pt x="113" y="46"/>
                        <a:pt x="109" y="51"/>
                      </a:cubicBezTo>
                      <a:cubicBezTo>
                        <a:pt x="105" y="57"/>
                        <a:pt x="99" y="61"/>
                        <a:pt x="94" y="65"/>
                      </a:cubicBezTo>
                      <a:cubicBezTo>
                        <a:pt x="88" y="71"/>
                        <a:pt x="84" y="76"/>
                        <a:pt x="82" y="84"/>
                      </a:cubicBezTo>
                      <a:cubicBezTo>
                        <a:pt x="80" y="90"/>
                        <a:pt x="78" y="95"/>
                        <a:pt x="73" y="99"/>
                      </a:cubicBezTo>
                      <a:cubicBezTo>
                        <a:pt x="67" y="103"/>
                        <a:pt x="60" y="104"/>
                        <a:pt x="54" y="108"/>
                      </a:cubicBezTo>
                      <a:cubicBezTo>
                        <a:pt x="49" y="111"/>
                        <a:pt x="47" y="115"/>
                        <a:pt x="45" y="121"/>
                      </a:cubicBezTo>
                      <a:cubicBezTo>
                        <a:pt x="39" y="117"/>
                        <a:pt x="38" y="111"/>
                        <a:pt x="31" y="111"/>
                      </a:cubicBezTo>
                      <a:cubicBezTo>
                        <a:pt x="27" y="110"/>
                        <a:pt x="23" y="111"/>
                        <a:pt x="21" y="108"/>
                      </a:cubicBezTo>
                      <a:cubicBezTo>
                        <a:pt x="18" y="105"/>
                        <a:pt x="20" y="100"/>
                        <a:pt x="18" y="96"/>
                      </a:cubicBezTo>
                      <a:cubicBezTo>
                        <a:pt x="17" y="93"/>
                        <a:pt x="13" y="92"/>
                        <a:pt x="11" y="89"/>
                      </a:cubicBezTo>
                      <a:cubicBezTo>
                        <a:pt x="9" y="86"/>
                        <a:pt x="6" y="83"/>
                        <a:pt x="4" y="80"/>
                      </a:cubicBezTo>
                      <a:cubicBezTo>
                        <a:pt x="2" y="78"/>
                        <a:pt x="1" y="75"/>
                        <a:pt x="0" y="74"/>
                      </a:cubicBezTo>
                      <a:cubicBezTo>
                        <a:pt x="4" y="69"/>
                        <a:pt x="6" y="63"/>
                        <a:pt x="5" y="56"/>
                      </a:cubicBezTo>
                      <a:cubicBezTo>
                        <a:pt x="4" y="49"/>
                        <a:pt x="5" y="39"/>
                        <a:pt x="10" y="33"/>
                      </a:cubicBezTo>
                      <a:cubicBezTo>
                        <a:pt x="10" y="33"/>
                        <a:pt x="11" y="32"/>
                        <a:pt x="11" y="32"/>
                      </a:cubicBezTo>
                      <a:cubicBezTo>
                        <a:pt x="13" y="32"/>
                        <a:pt x="14" y="32"/>
                        <a:pt x="16" y="33"/>
                      </a:cubicBezTo>
                      <a:cubicBezTo>
                        <a:pt x="19" y="34"/>
                        <a:pt x="22" y="35"/>
                        <a:pt x="25" y="34"/>
                      </a:cubicBezTo>
                      <a:cubicBezTo>
                        <a:pt x="32" y="32"/>
                        <a:pt x="31" y="24"/>
                        <a:pt x="36" y="20"/>
                      </a:cubicBezTo>
                      <a:cubicBezTo>
                        <a:pt x="38" y="18"/>
                        <a:pt x="41" y="19"/>
                        <a:pt x="43" y="21"/>
                      </a:cubicBezTo>
                      <a:cubicBezTo>
                        <a:pt x="47" y="23"/>
                        <a:pt x="49" y="24"/>
                        <a:pt x="53" y="23"/>
                      </a:cubicBezTo>
                      <a:cubicBezTo>
                        <a:pt x="57" y="21"/>
                        <a:pt x="59" y="18"/>
                        <a:pt x="63" y="16"/>
                      </a:cubicBezTo>
                      <a:cubicBezTo>
                        <a:pt x="66" y="15"/>
                        <a:pt x="69" y="17"/>
                        <a:pt x="72" y="18"/>
                      </a:cubicBezTo>
                      <a:cubicBezTo>
                        <a:pt x="80" y="22"/>
                        <a:pt x="87" y="25"/>
                        <a:pt x="94" y="28"/>
                      </a:cubicBezTo>
                      <a:cubicBezTo>
                        <a:pt x="100" y="31"/>
                        <a:pt x="107" y="31"/>
                        <a:pt x="110" y="25"/>
                      </a:cubicBezTo>
                      <a:cubicBezTo>
                        <a:pt x="112" y="21"/>
                        <a:pt x="114" y="17"/>
                        <a:pt x="117" y="14"/>
                      </a:cubicBezTo>
                      <a:cubicBezTo>
                        <a:pt x="121" y="10"/>
                        <a:pt x="124" y="8"/>
                        <a:pt x="129" y="7"/>
                      </a:cubicBezTo>
                      <a:cubicBezTo>
                        <a:pt x="134" y="6"/>
                        <a:pt x="137" y="4"/>
                        <a:pt x="141" y="2"/>
                      </a:cubicBezTo>
                      <a:cubicBezTo>
                        <a:pt x="144" y="1"/>
                        <a:pt x="147" y="0"/>
                        <a:pt x="147" y="5"/>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3" name="Freeform 363">
                  <a:extLst>
                    <a:ext uri="{FF2B5EF4-FFF2-40B4-BE49-F238E27FC236}">
                      <a16:creationId xmlns:a16="http://schemas.microsoft.com/office/drawing/2014/main" id="{89E755C5-EF80-4A16-8BE4-99D01FB9A5AF}"/>
                    </a:ext>
                  </a:extLst>
                </p:cNvPr>
                <p:cNvSpPr>
                  <a:spLocks/>
                </p:cNvSpPr>
                <p:nvPr/>
              </p:nvSpPr>
              <p:spPr bwMode="auto">
                <a:xfrm>
                  <a:off x="4344" y="2475"/>
                  <a:ext cx="801" cy="601"/>
                </a:xfrm>
                <a:custGeom>
                  <a:avLst/>
                  <a:gdLst>
                    <a:gd name="T0" fmla="*/ 485 w 501"/>
                    <a:gd name="T1" fmla="*/ 119 h 349"/>
                    <a:gd name="T2" fmla="*/ 456 w 501"/>
                    <a:gd name="T3" fmla="*/ 128 h 349"/>
                    <a:gd name="T4" fmla="*/ 471 w 501"/>
                    <a:gd name="T5" fmla="*/ 149 h 349"/>
                    <a:gd name="T6" fmla="*/ 445 w 501"/>
                    <a:gd name="T7" fmla="*/ 192 h 349"/>
                    <a:gd name="T8" fmla="*/ 436 w 501"/>
                    <a:gd name="T9" fmla="*/ 220 h 349"/>
                    <a:gd name="T10" fmla="*/ 439 w 501"/>
                    <a:gd name="T11" fmla="*/ 263 h 349"/>
                    <a:gd name="T12" fmla="*/ 474 w 501"/>
                    <a:gd name="T13" fmla="*/ 280 h 349"/>
                    <a:gd name="T14" fmla="*/ 483 w 501"/>
                    <a:gd name="T15" fmla="*/ 308 h 349"/>
                    <a:gd name="T16" fmla="*/ 473 w 501"/>
                    <a:gd name="T17" fmla="*/ 349 h 349"/>
                    <a:gd name="T18" fmla="*/ 441 w 501"/>
                    <a:gd name="T19" fmla="*/ 345 h 349"/>
                    <a:gd name="T20" fmla="*/ 416 w 501"/>
                    <a:gd name="T21" fmla="*/ 340 h 349"/>
                    <a:gd name="T22" fmla="*/ 392 w 501"/>
                    <a:gd name="T23" fmla="*/ 341 h 349"/>
                    <a:gd name="T24" fmla="*/ 370 w 501"/>
                    <a:gd name="T25" fmla="*/ 344 h 349"/>
                    <a:gd name="T26" fmla="*/ 333 w 501"/>
                    <a:gd name="T27" fmla="*/ 312 h 349"/>
                    <a:gd name="T28" fmla="*/ 323 w 501"/>
                    <a:gd name="T29" fmla="*/ 300 h 349"/>
                    <a:gd name="T30" fmla="*/ 309 w 501"/>
                    <a:gd name="T31" fmla="*/ 283 h 349"/>
                    <a:gd name="T32" fmla="*/ 294 w 501"/>
                    <a:gd name="T33" fmla="*/ 266 h 349"/>
                    <a:gd name="T34" fmla="*/ 286 w 501"/>
                    <a:gd name="T35" fmla="*/ 262 h 349"/>
                    <a:gd name="T36" fmla="*/ 272 w 501"/>
                    <a:gd name="T37" fmla="*/ 244 h 349"/>
                    <a:gd name="T38" fmla="*/ 256 w 501"/>
                    <a:gd name="T39" fmla="*/ 229 h 349"/>
                    <a:gd name="T40" fmla="*/ 220 w 501"/>
                    <a:gd name="T41" fmla="*/ 213 h 349"/>
                    <a:gd name="T42" fmla="*/ 205 w 501"/>
                    <a:gd name="T43" fmla="*/ 217 h 349"/>
                    <a:gd name="T44" fmla="*/ 161 w 501"/>
                    <a:gd name="T45" fmla="*/ 211 h 349"/>
                    <a:gd name="T46" fmla="*/ 125 w 501"/>
                    <a:gd name="T47" fmla="*/ 228 h 349"/>
                    <a:gd name="T48" fmla="*/ 116 w 501"/>
                    <a:gd name="T49" fmla="*/ 218 h 349"/>
                    <a:gd name="T50" fmla="*/ 101 w 501"/>
                    <a:gd name="T51" fmla="*/ 209 h 349"/>
                    <a:gd name="T52" fmla="*/ 102 w 501"/>
                    <a:gd name="T53" fmla="*/ 179 h 349"/>
                    <a:gd name="T54" fmla="*/ 80 w 501"/>
                    <a:gd name="T55" fmla="*/ 167 h 349"/>
                    <a:gd name="T56" fmla="*/ 87 w 501"/>
                    <a:gd name="T57" fmla="*/ 141 h 349"/>
                    <a:gd name="T58" fmla="*/ 78 w 501"/>
                    <a:gd name="T59" fmla="*/ 120 h 349"/>
                    <a:gd name="T60" fmla="*/ 54 w 501"/>
                    <a:gd name="T61" fmla="*/ 104 h 349"/>
                    <a:gd name="T62" fmla="*/ 35 w 501"/>
                    <a:gd name="T63" fmla="*/ 112 h 349"/>
                    <a:gd name="T64" fmla="*/ 20 w 501"/>
                    <a:gd name="T65" fmla="*/ 109 h 349"/>
                    <a:gd name="T66" fmla="*/ 18 w 501"/>
                    <a:gd name="T67" fmla="*/ 92 h 349"/>
                    <a:gd name="T68" fmla="*/ 1 w 501"/>
                    <a:gd name="T69" fmla="*/ 79 h 349"/>
                    <a:gd name="T70" fmla="*/ 1 w 501"/>
                    <a:gd name="T71" fmla="*/ 68 h 349"/>
                    <a:gd name="T72" fmla="*/ 46 w 501"/>
                    <a:gd name="T73" fmla="*/ 58 h 349"/>
                    <a:gd name="T74" fmla="*/ 68 w 501"/>
                    <a:gd name="T75" fmla="*/ 63 h 349"/>
                    <a:gd name="T76" fmla="*/ 131 w 501"/>
                    <a:gd name="T77" fmla="*/ 71 h 349"/>
                    <a:gd name="T78" fmla="*/ 184 w 501"/>
                    <a:gd name="T79" fmla="*/ 77 h 349"/>
                    <a:gd name="T80" fmla="*/ 224 w 501"/>
                    <a:gd name="T81" fmla="*/ 64 h 349"/>
                    <a:gd name="T82" fmla="*/ 256 w 501"/>
                    <a:gd name="T83" fmla="*/ 55 h 349"/>
                    <a:gd name="T84" fmla="*/ 281 w 501"/>
                    <a:gd name="T85" fmla="*/ 37 h 349"/>
                    <a:gd name="T86" fmla="*/ 314 w 501"/>
                    <a:gd name="T87" fmla="*/ 20 h 349"/>
                    <a:gd name="T88" fmla="*/ 339 w 501"/>
                    <a:gd name="T89" fmla="*/ 12 h 349"/>
                    <a:gd name="T90" fmla="*/ 380 w 501"/>
                    <a:gd name="T91" fmla="*/ 9 h 349"/>
                    <a:gd name="T92" fmla="*/ 377 w 501"/>
                    <a:gd name="T93" fmla="*/ 23 h 349"/>
                    <a:gd name="T94" fmla="*/ 362 w 501"/>
                    <a:gd name="T95" fmla="*/ 47 h 349"/>
                    <a:gd name="T96" fmla="*/ 353 w 501"/>
                    <a:gd name="T97" fmla="*/ 83 h 349"/>
                    <a:gd name="T98" fmla="*/ 357 w 501"/>
                    <a:gd name="T99" fmla="*/ 106 h 349"/>
                    <a:gd name="T100" fmla="*/ 395 w 501"/>
                    <a:gd name="T101" fmla="*/ 132 h 349"/>
                    <a:gd name="T102" fmla="*/ 413 w 501"/>
                    <a:gd name="T103" fmla="*/ 111 h 349"/>
                    <a:gd name="T104" fmla="*/ 441 w 501"/>
                    <a:gd name="T105" fmla="*/ 80 h 349"/>
                    <a:gd name="T106" fmla="*/ 471 w 501"/>
                    <a:gd name="T107" fmla="*/ 64 h 349"/>
                    <a:gd name="T108" fmla="*/ 488 w 501"/>
                    <a:gd name="T109" fmla="*/ 9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1" h="349">
                      <a:moveTo>
                        <a:pt x="498" y="111"/>
                      </a:moveTo>
                      <a:cubicBezTo>
                        <a:pt x="496" y="118"/>
                        <a:pt x="491" y="119"/>
                        <a:pt x="485" y="119"/>
                      </a:cubicBezTo>
                      <a:cubicBezTo>
                        <a:pt x="478" y="119"/>
                        <a:pt x="476" y="123"/>
                        <a:pt x="472" y="124"/>
                      </a:cubicBezTo>
                      <a:cubicBezTo>
                        <a:pt x="468" y="124"/>
                        <a:pt x="457" y="123"/>
                        <a:pt x="456" y="128"/>
                      </a:cubicBezTo>
                      <a:cubicBezTo>
                        <a:pt x="454" y="132"/>
                        <a:pt x="457" y="136"/>
                        <a:pt x="460" y="138"/>
                      </a:cubicBezTo>
                      <a:cubicBezTo>
                        <a:pt x="463" y="139"/>
                        <a:pt x="475" y="146"/>
                        <a:pt x="471" y="149"/>
                      </a:cubicBezTo>
                      <a:cubicBezTo>
                        <a:pt x="467" y="152"/>
                        <a:pt x="451" y="170"/>
                        <a:pt x="450" y="175"/>
                      </a:cubicBezTo>
                      <a:cubicBezTo>
                        <a:pt x="450" y="180"/>
                        <a:pt x="450" y="190"/>
                        <a:pt x="445" y="192"/>
                      </a:cubicBezTo>
                      <a:cubicBezTo>
                        <a:pt x="441" y="193"/>
                        <a:pt x="427" y="198"/>
                        <a:pt x="426" y="202"/>
                      </a:cubicBezTo>
                      <a:cubicBezTo>
                        <a:pt x="426" y="205"/>
                        <a:pt x="439" y="217"/>
                        <a:pt x="436" y="220"/>
                      </a:cubicBezTo>
                      <a:cubicBezTo>
                        <a:pt x="433" y="223"/>
                        <a:pt x="416" y="246"/>
                        <a:pt x="425" y="255"/>
                      </a:cubicBezTo>
                      <a:cubicBezTo>
                        <a:pt x="433" y="264"/>
                        <a:pt x="436" y="260"/>
                        <a:pt x="439" y="263"/>
                      </a:cubicBezTo>
                      <a:cubicBezTo>
                        <a:pt x="442" y="265"/>
                        <a:pt x="447" y="266"/>
                        <a:pt x="453" y="268"/>
                      </a:cubicBezTo>
                      <a:cubicBezTo>
                        <a:pt x="458" y="270"/>
                        <a:pt x="473" y="267"/>
                        <a:pt x="474" y="280"/>
                      </a:cubicBezTo>
                      <a:cubicBezTo>
                        <a:pt x="475" y="293"/>
                        <a:pt x="473" y="296"/>
                        <a:pt x="484" y="307"/>
                      </a:cubicBezTo>
                      <a:cubicBezTo>
                        <a:pt x="484" y="307"/>
                        <a:pt x="483" y="308"/>
                        <a:pt x="483" y="308"/>
                      </a:cubicBezTo>
                      <a:cubicBezTo>
                        <a:pt x="478" y="314"/>
                        <a:pt x="477" y="324"/>
                        <a:pt x="478" y="331"/>
                      </a:cubicBezTo>
                      <a:cubicBezTo>
                        <a:pt x="479" y="338"/>
                        <a:pt x="477" y="344"/>
                        <a:pt x="473" y="349"/>
                      </a:cubicBezTo>
                      <a:cubicBezTo>
                        <a:pt x="472" y="348"/>
                        <a:pt x="471" y="348"/>
                        <a:pt x="470" y="347"/>
                      </a:cubicBezTo>
                      <a:cubicBezTo>
                        <a:pt x="461" y="344"/>
                        <a:pt x="450" y="346"/>
                        <a:pt x="441" y="345"/>
                      </a:cubicBezTo>
                      <a:cubicBezTo>
                        <a:pt x="434" y="345"/>
                        <a:pt x="432" y="340"/>
                        <a:pt x="426" y="338"/>
                      </a:cubicBezTo>
                      <a:cubicBezTo>
                        <a:pt x="422" y="336"/>
                        <a:pt x="420" y="338"/>
                        <a:pt x="416" y="340"/>
                      </a:cubicBezTo>
                      <a:cubicBezTo>
                        <a:pt x="411" y="344"/>
                        <a:pt x="407" y="343"/>
                        <a:pt x="402" y="340"/>
                      </a:cubicBezTo>
                      <a:cubicBezTo>
                        <a:pt x="398" y="338"/>
                        <a:pt x="396" y="339"/>
                        <a:pt x="392" y="341"/>
                      </a:cubicBezTo>
                      <a:cubicBezTo>
                        <a:pt x="389" y="344"/>
                        <a:pt x="385" y="348"/>
                        <a:pt x="381" y="348"/>
                      </a:cubicBezTo>
                      <a:cubicBezTo>
                        <a:pt x="377" y="347"/>
                        <a:pt x="374" y="344"/>
                        <a:pt x="370" y="344"/>
                      </a:cubicBezTo>
                      <a:cubicBezTo>
                        <a:pt x="361" y="342"/>
                        <a:pt x="351" y="339"/>
                        <a:pt x="344" y="331"/>
                      </a:cubicBezTo>
                      <a:cubicBezTo>
                        <a:pt x="339" y="326"/>
                        <a:pt x="334" y="320"/>
                        <a:pt x="333" y="312"/>
                      </a:cubicBezTo>
                      <a:cubicBezTo>
                        <a:pt x="333" y="308"/>
                        <a:pt x="331" y="306"/>
                        <a:pt x="328" y="304"/>
                      </a:cubicBezTo>
                      <a:cubicBezTo>
                        <a:pt x="326" y="302"/>
                        <a:pt x="325" y="301"/>
                        <a:pt x="323" y="300"/>
                      </a:cubicBezTo>
                      <a:cubicBezTo>
                        <a:pt x="319" y="299"/>
                        <a:pt x="317" y="293"/>
                        <a:pt x="316" y="289"/>
                      </a:cubicBezTo>
                      <a:cubicBezTo>
                        <a:pt x="315" y="284"/>
                        <a:pt x="314" y="283"/>
                        <a:pt x="309" y="283"/>
                      </a:cubicBezTo>
                      <a:cubicBezTo>
                        <a:pt x="301" y="283"/>
                        <a:pt x="301" y="279"/>
                        <a:pt x="298" y="272"/>
                      </a:cubicBezTo>
                      <a:cubicBezTo>
                        <a:pt x="297" y="270"/>
                        <a:pt x="295" y="268"/>
                        <a:pt x="294" y="266"/>
                      </a:cubicBezTo>
                      <a:cubicBezTo>
                        <a:pt x="293" y="265"/>
                        <a:pt x="292" y="264"/>
                        <a:pt x="291" y="264"/>
                      </a:cubicBezTo>
                      <a:cubicBezTo>
                        <a:pt x="289" y="263"/>
                        <a:pt x="287" y="263"/>
                        <a:pt x="286" y="262"/>
                      </a:cubicBezTo>
                      <a:cubicBezTo>
                        <a:pt x="281" y="258"/>
                        <a:pt x="287" y="249"/>
                        <a:pt x="279" y="245"/>
                      </a:cubicBezTo>
                      <a:cubicBezTo>
                        <a:pt x="277" y="244"/>
                        <a:pt x="275" y="245"/>
                        <a:pt x="272" y="244"/>
                      </a:cubicBezTo>
                      <a:cubicBezTo>
                        <a:pt x="268" y="242"/>
                        <a:pt x="268" y="236"/>
                        <a:pt x="265" y="233"/>
                      </a:cubicBezTo>
                      <a:cubicBezTo>
                        <a:pt x="262" y="230"/>
                        <a:pt x="259" y="230"/>
                        <a:pt x="256" y="229"/>
                      </a:cubicBezTo>
                      <a:cubicBezTo>
                        <a:pt x="249" y="227"/>
                        <a:pt x="247" y="220"/>
                        <a:pt x="241" y="216"/>
                      </a:cubicBezTo>
                      <a:cubicBezTo>
                        <a:pt x="235" y="212"/>
                        <a:pt x="227" y="215"/>
                        <a:pt x="220" y="213"/>
                      </a:cubicBezTo>
                      <a:cubicBezTo>
                        <a:pt x="217" y="213"/>
                        <a:pt x="214" y="210"/>
                        <a:pt x="211" y="211"/>
                      </a:cubicBezTo>
                      <a:cubicBezTo>
                        <a:pt x="208" y="212"/>
                        <a:pt x="207" y="215"/>
                        <a:pt x="205" y="217"/>
                      </a:cubicBezTo>
                      <a:cubicBezTo>
                        <a:pt x="199" y="222"/>
                        <a:pt x="189" y="216"/>
                        <a:pt x="183" y="214"/>
                      </a:cubicBezTo>
                      <a:cubicBezTo>
                        <a:pt x="176" y="212"/>
                        <a:pt x="168" y="209"/>
                        <a:pt x="161" y="211"/>
                      </a:cubicBezTo>
                      <a:cubicBezTo>
                        <a:pt x="154" y="214"/>
                        <a:pt x="152" y="223"/>
                        <a:pt x="145" y="226"/>
                      </a:cubicBezTo>
                      <a:cubicBezTo>
                        <a:pt x="139" y="228"/>
                        <a:pt x="132" y="225"/>
                        <a:pt x="125" y="228"/>
                      </a:cubicBezTo>
                      <a:cubicBezTo>
                        <a:pt x="124" y="229"/>
                        <a:pt x="124" y="229"/>
                        <a:pt x="123" y="229"/>
                      </a:cubicBezTo>
                      <a:cubicBezTo>
                        <a:pt x="121" y="226"/>
                        <a:pt x="118" y="222"/>
                        <a:pt x="116" y="218"/>
                      </a:cubicBezTo>
                      <a:cubicBezTo>
                        <a:pt x="114" y="216"/>
                        <a:pt x="113" y="213"/>
                        <a:pt x="111" y="211"/>
                      </a:cubicBezTo>
                      <a:cubicBezTo>
                        <a:pt x="108" y="208"/>
                        <a:pt x="105" y="210"/>
                        <a:pt x="101" y="209"/>
                      </a:cubicBezTo>
                      <a:cubicBezTo>
                        <a:pt x="94" y="207"/>
                        <a:pt x="92" y="195"/>
                        <a:pt x="94" y="189"/>
                      </a:cubicBezTo>
                      <a:cubicBezTo>
                        <a:pt x="95" y="185"/>
                        <a:pt x="100" y="183"/>
                        <a:pt x="102" y="179"/>
                      </a:cubicBezTo>
                      <a:cubicBezTo>
                        <a:pt x="104" y="175"/>
                        <a:pt x="102" y="171"/>
                        <a:pt x="99" y="169"/>
                      </a:cubicBezTo>
                      <a:cubicBezTo>
                        <a:pt x="94" y="165"/>
                        <a:pt x="86" y="168"/>
                        <a:pt x="80" y="167"/>
                      </a:cubicBezTo>
                      <a:cubicBezTo>
                        <a:pt x="81" y="162"/>
                        <a:pt x="83" y="159"/>
                        <a:pt x="84" y="155"/>
                      </a:cubicBezTo>
                      <a:cubicBezTo>
                        <a:pt x="86" y="151"/>
                        <a:pt x="87" y="146"/>
                        <a:pt x="87" y="141"/>
                      </a:cubicBezTo>
                      <a:cubicBezTo>
                        <a:pt x="87" y="138"/>
                        <a:pt x="87" y="134"/>
                        <a:pt x="86" y="131"/>
                      </a:cubicBezTo>
                      <a:cubicBezTo>
                        <a:pt x="85" y="127"/>
                        <a:pt x="82" y="122"/>
                        <a:pt x="78" y="120"/>
                      </a:cubicBezTo>
                      <a:cubicBezTo>
                        <a:pt x="71" y="117"/>
                        <a:pt x="70" y="135"/>
                        <a:pt x="63" y="128"/>
                      </a:cubicBezTo>
                      <a:cubicBezTo>
                        <a:pt x="55" y="122"/>
                        <a:pt x="62" y="109"/>
                        <a:pt x="54" y="104"/>
                      </a:cubicBezTo>
                      <a:cubicBezTo>
                        <a:pt x="50" y="101"/>
                        <a:pt x="44" y="103"/>
                        <a:pt x="40" y="106"/>
                      </a:cubicBezTo>
                      <a:cubicBezTo>
                        <a:pt x="38" y="108"/>
                        <a:pt x="36" y="110"/>
                        <a:pt x="35" y="112"/>
                      </a:cubicBezTo>
                      <a:cubicBezTo>
                        <a:pt x="33" y="114"/>
                        <a:pt x="32" y="115"/>
                        <a:pt x="29" y="115"/>
                      </a:cubicBezTo>
                      <a:cubicBezTo>
                        <a:pt x="26" y="115"/>
                        <a:pt x="21" y="113"/>
                        <a:pt x="20" y="109"/>
                      </a:cubicBezTo>
                      <a:cubicBezTo>
                        <a:pt x="20" y="105"/>
                        <a:pt x="25" y="103"/>
                        <a:pt x="26" y="99"/>
                      </a:cubicBezTo>
                      <a:cubicBezTo>
                        <a:pt x="26" y="96"/>
                        <a:pt x="20" y="93"/>
                        <a:pt x="18" y="92"/>
                      </a:cubicBezTo>
                      <a:cubicBezTo>
                        <a:pt x="14" y="89"/>
                        <a:pt x="11" y="89"/>
                        <a:pt x="7" y="88"/>
                      </a:cubicBezTo>
                      <a:cubicBezTo>
                        <a:pt x="3" y="87"/>
                        <a:pt x="0" y="83"/>
                        <a:pt x="1" y="79"/>
                      </a:cubicBezTo>
                      <a:cubicBezTo>
                        <a:pt x="2" y="76"/>
                        <a:pt x="8" y="72"/>
                        <a:pt x="5" y="69"/>
                      </a:cubicBezTo>
                      <a:cubicBezTo>
                        <a:pt x="4" y="68"/>
                        <a:pt x="3" y="68"/>
                        <a:pt x="1" y="68"/>
                      </a:cubicBezTo>
                      <a:cubicBezTo>
                        <a:pt x="2" y="68"/>
                        <a:pt x="21" y="66"/>
                        <a:pt x="26" y="64"/>
                      </a:cubicBezTo>
                      <a:cubicBezTo>
                        <a:pt x="32" y="61"/>
                        <a:pt x="43" y="55"/>
                        <a:pt x="46" y="58"/>
                      </a:cubicBezTo>
                      <a:cubicBezTo>
                        <a:pt x="49" y="62"/>
                        <a:pt x="52" y="63"/>
                        <a:pt x="55" y="62"/>
                      </a:cubicBezTo>
                      <a:cubicBezTo>
                        <a:pt x="58" y="62"/>
                        <a:pt x="66" y="60"/>
                        <a:pt x="68" y="63"/>
                      </a:cubicBezTo>
                      <a:cubicBezTo>
                        <a:pt x="71" y="67"/>
                        <a:pt x="78" y="72"/>
                        <a:pt x="86" y="70"/>
                      </a:cubicBezTo>
                      <a:cubicBezTo>
                        <a:pt x="94" y="68"/>
                        <a:pt x="125" y="64"/>
                        <a:pt x="131" y="71"/>
                      </a:cubicBezTo>
                      <a:cubicBezTo>
                        <a:pt x="137" y="77"/>
                        <a:pt x="139" y="85"/>
                        <a:pt x="150" y="82"/>
                      </a:cubicBezTo>
                      <a:cubicBezTo>
                        <a:pt x="161" y="80"/>
                        <a:pt x="177" y="72"/>
                        <a:pt x="184" y="77"/>
                      </a:cubicBezTo>
                      <a:cubicBezTo>
                        <a:pt x="192" y="81"/>
                        <a:pt x="200" y="83"/>
                        <a:pt x="206" y="78"/>
                      </a:cubicBezTo>
                      <a:cubicBezTo>
                        <a:pt x="211" y="72"/>
                        <a:pt x="218" y="61"/>
                        <a:pt x="224" y="64"/>
                      </a:cubicBezTo>
                      <a:cubicBezTo>
                        <a:pt x="230" y="66"/>
                        <a:pt x="234" y="68"/>
                        <a:pt x="239" y="64"/>
                      </a:cubicBezTo>
                      <a:cubicBezTo>
                        <a:pt x="244" y="61"/>
                        <a:pt x="250" y="55"/>
                        <a:pt x="256" y="55"/>
                      </a:cubicBezTo>
                      <a:cubicBezTo>
                        <a:pt x="261" y="55"/>
                        <a:pt x="283" y="58"/>
                        <a:pt x="281" y="52"/>
                      </a:cubicBezTo>
                      <a:cubicBezTo>
                        <a:pt x="280" y="47"/>
                        <a:pt x="279" y="39"/>
                        <a:pt x="281" y="37"/>
                      </a:cubicBezTo>
                      <a:cubicBezTo>
                        <a:pt x="284" y="35"/>
                        <a:pt x="291" y="33"/>
                        <a:pt x="296" y="29"/>
                      </a:cubicBezTo>
                      <a:cubicBezTo>
                        <a:pt x="300" y="25"/>
                        <a:pt x="310" y="22"/>
                        <a:pt x="314" y="20"/>
                      </a:cubicBezTo>
                      <a:cubicBezTo>
                        <a:pt x="317" y="19"/>
                        <a:pt x="322" y="20"/>
                        <a:pt x="324" y="17"/>
                      </a:cubicBezTo>
                      <a:cubicBezTo>
                        <a:pt x="324" y="17"/>
                        <a:pt x="337" y="15"/>
                        <a:pt x="339" y="12"/>
                      </a:cubicBezTo>
                      <a:cubicBezTo>
                        <a:pt x="342" y="10"/>
                        <a:pt x="359" y="0"/>
                        <a:pt x="367" y="1"/>
                      </a:cubicBezTo>
                      <a:cubicBezTo>
                        <a:pt x="375" y="3"/>
                        <a:pt x="382" y="7"/>
                        <a:pt x="380" y="9"/>
                      </a:cubicBezTo>
                      <a:cubicBezTo>
                        <a:pt x="377" y="11"/>
                        <a:pt x="376" y="12"/>
                        <a:pt x="377" y="16"/>
                      </a:cubicBezTo>
                      <a:cubicBezTo>
                        <a:pt x="378" y="19"/>
                        <a:pt x="381" y="22"/>
                        <a:pt x="377" y="23"/>
                      </a:cubicBezTo>
                      <a:cubicBezTo>
                        <a:pt x="373" y="25"/>
                        <a:pt x="370" y="27"/>
                        <a:pt x="368" y="32"/>
                      </a:cubicBezTo>
                      <a:cubicBezTo>
                        <a:pt x="366" y="38"/>
                        <a:pt x="366" y="45"/>
                        <a:pt x="362" y="47"/>
                      </a:cubicBezTo>
                      <a:cubicBezTo>
                        <a:pt x="359" y="49"/>
                        <a:pt x="353" y="55"/>
                        <a:pt x="353" y="60"/>
                      </a:cubicBezTo>
                      <a:cubicBezTo>
                        <a:pt x="354" y="65"/>
                        <a:pt x="356" y="81"/>
                        <a:pt x="353" y="83"/>
                      </a:cubicBezTo>
                      <a:cubicBezTo>
                        <a:pt x="350" y="86"/>
                        <a:pt x="341" y="95"/>
                        <a:pt x="345" y="100"/>
                      </a:cubicBezTo>
                      <a:cubicBezTo>
                        <a:pt x="349" y="106"/>
                        <a:pt x="350" y="108"/>
                        <a:pt x="357" y="106"/>
                      </a:cubicBezTo>
                      <a:cubicBezTo>
                        <a:pt x="363" y="104"/>
                        <a:pt x="389" y="98"/>
                        <a:pt x="389" y="112"/>
                      </a:cubicBezTo>
                      <a:cubicBezTo>
                        <a:pt x="389" y="126"/>
                        <a:pt x="388" y="134"/>
                        <a:pt x="395" y="132"/>
                      </a:cubicBezTo>
                      <a:cubicBezTo>
                        <a:pt x="401" y="130"/>
                        <a:pt x="407" y="131"/>
                        <a:pt x="407" y="125"/>
                      </a:cubicBezTo>
                      <a:cubicBezTo>
                        <a:pt x="407" y="119"/>
                        <a:pt x="407" y="111"/>
                        <a:pt x="413" y="111"/>
                      </a:cubicBezTo>
                      <a:cubicBezTo>
                        <a:pt x="419" y="111"/>
                        <a:pt x="424" y="112"/>
                        <a:pt x="428" y="105"/>
                      </a:cubicBezTo>
                      <a:cubicBezTo>
                        <a:pt x="431" y="97"/>
                        <a:pt x="434" y="80"/>
                        <a:pt x="441" y="80"/>
                      </a:cubicBezTo>
                      <a:cubicBezTo>
                        <a:pt x="448" y="81"/>
                        <a:pt x="453" y="85"/>
                        <a:pt x="456" y="80"/>
                      </a:cubicBezTo>
                      <a:cubicBezTo>
                        <a:pt x="458" y="76"/>
                        <a:pt x="466" y="64"/>
                        <a:pt x="471" y="64"/>
                      </a:cubicBezTo>
                      <a:cubicBezTo>
                        <a:pt x="476" y="65"/>
                        <a:pt x="483" y="70"/>
                        <a:pt x="484" y="80"/>
                      </a:cubicBezTo>
                      <a:cubicBezTo>
                        <a:pt x="486" y="90"/>
                        <a:pt x="484" y="95"/>
                        <a:pt x="488" y="97"/>
                      </a:cubicBezTo>
                      <a:cubicBezTo>
                        <a:pt x="493" y="99"/>
                        <a:pt x="501" y="104"/>
                        <a:pt x="498" y="11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4" name="Freeform 364">
                  <a:extLst>
                    <a:ext uri="{FF2B5EF4-FFF2-40B4-BE49-F238E27FC236}">
                      <a16:creationId xmlns:a16="http://schemas.microsoft.com/office/drawing/2014/main" id="{7478BFAC-8173-4448-B6D4-E4341C4CCA9D}"/>
                    </a:ext>
                  </a:extLst>
                </p:cNvPr>
                <p:cNvSpPr>
                  <a:spLocks/>
                </p:cNvSpPr>
                <p:nvPr/>
              </p:nvSpPr>
              <p:spPr bwMode="auto">
                <a:xfrm>
                  <a:off x="1471" y="1217"/>
                  <a:ext cx="951" cy="572"/>
                </a:xfrm>
                <a:custGeom>
                  <a:avLst/>
                  <a:gdLst>
                    <a:gd name="T0" fmla="*/ 579 w 595"/>
                    <a:gd name="T1" fmla="*/ 159 h 332"/>
                    <a:gd name="T2" fmla="*/ 523 w 595"/>
                    <a:gd name="T3" fmla="*/ 171 h 332"/>
                    <a:gd name="T4" fmla="*/ 460 w 595"/>
                    <a:gd name="T5" fmla="*/ 192 h 332"/>
                    <a:gd name="T6" fmla="*/ 410 w 595"/>
                    <a:gd name="T7" fmla="*/ 215 h 332"/>
                    <a:gd name="T8" fmla="*/ 386 w 595"/>
                    <a:gd name="T9" fmla="*/ 209 h 332"/>
                    <a:gd name="T10" fmla="*/ 349 w 595"/>
                    <a:gd name="T11" fmla="*/ 260 h 332"/>
                    <a:gd name="T12" fmla="*/ 320 w 595"/>
                    <a:gd name="T13" fmla="*/ 293 h 332"/>
                    <a:gd name="T14" fmla="*/ 299 w 595"/>
                    <a:gd name="T15" fmla="*/ 325 h 332"/>
                    <a:gd name="T16" fmla="*/ 238 w 595"/>
                    <a:gd name="T17" fmla="*/ 308 h 332"/>
                    <a:gd name="T18" fmla="*/ 201 w 595"/>
                    <a:gd name="T19" fmla="*/ 308 h 332"/>
                    <a:gd name="T20" fmla="*/ 170 w 595"/>
                    <a:gd name="T21" fmla="*/ 294 h 332"/>
                    <a:gd name="T22" fmla="*/ 150 w 595"/>
                    <a:gd name="T23" fmla="*/ 275 h 332"/>
                    <a:gd name="T24" fmla="*/ 126 w 595"/>
                    <a:gd name="T25" fmla="*/ 255 h 332"/>
                    <a:gd name="T26" fmla="*/ 107 w 595"/>
                    <a:gd name="T27" fmla="*/ 261 h 332"/>
                    <a:gd name="T28" fmla="*/ 105 w 595"/>
                    <a:gd name="T29" fmla="*/ 283 h 332"/>
                    <a:gd name="T30" fmla="*/ 73 w 595"/>
                    <a:gd name="T31" fmla="*/ 274 h 332"/>
                    <a:gd name="T32" fmla="*/ 31 w 595"/>
                    <a:gd name="T33" fmla="*/ 263 h 332"/>
                    <a:gd name="T34" fmla="*/ 13 w 595"/>
                    <a:gd name="T35" fmla="*/ 258 h 332"/>
                    <a:gd name="T36" fmla="*/ 29 w 595"/>
                    <a:gd name="T37" fmla="*/ 219 h 332"/>
                    <a:gd name="T38" fmla="*/ 46 w 595"/>
                    <a:gd name="T39" fmla="*/ 187 h 332"/>
                    <a:gd name="T40" fmla="*/ 94 w 595"/>
                    <a:gd name="T41" fmla="*/ 178 h 332"/>
                    <a:gd name="T42" fmla="*/ 127 w 595"/>
                    <a:gd name="T43" fmla="*/ 151 h 332"/>
                    <a:gd name="T44" fmla="*/ 119 w 595"/>
                    <a:gd name="T45" fmla="*/ 127 h 332"/>
                    <a:gd name="T46" fmla="*/ 89 w 595"/>
                    <a:gd name="T47" fmla="*/ 125 h 332"/>
                    <a:gd name="T48" fmla="*/ 86 w 595"/>
                    <a:gd name="T49" fmla="*/ 110 h 332"/>
                    <a:gd name="T50" fmla="*/ 115 w 595"/>
                    <a:gd name="T51" fmla="*/ 89 h 332"/>
                    <a:gd name="T52" fmla="*/ 116 w 595"/>
                    <a:gd name="T53" fmla="*/ 20 h 332"/>
                    <a:gd name="T54" fmla="*/ 146 w 595"/>
                    <a:gd name="T55" fmla="*/ 37 h 332"/>
                    <a:gd name="T56" fmla="*/ 189 w 595"/>
                    <a:gd name="T57" fmla="*/ 67 h 332"/>
                    <a:gd name="T58" fmla="*/ 216 w 595"/>
                    <a:gd name="T59" fmla="*/ 84 h 332"/>
                    <a:gd name="T60" fmla="*/ 226 w 595"/>
                    <a:gd name="T61" fmla="*/ 45 h 332"/>
                    <a:gd name="T62" fmla="*/ 257 w 595"/>
                    <a:gd name="T63" fmla="*/ 0 h 332"/>
                    <a:gd name="T64" fmla="*/ 290 w 595"/>
                    <a:gd name="T65" fmla="*/ 4 h 332"/>
                    <a:gd name="T66" fmla="*/ 322 w 595"/>
                    <a:gd name="T67" fmla="*/ 11 h 332"/>
                    <a:gd name="T68" fmla="*/ 353 w 595"/>
                    <a:gd name="T69" fmla="*/ 33 h 332"/>
                    <a:gd name="T70" fmla="*/ 371 w 595"/>
                    <a:gd name="T71" fmla="*/ 50 h 332"/>
                    <a:gd name="T72" fmla="*/ 403 w 595"/>
                    <a:gd name="T73" fmla="*/ 73 h 332"/>
                    <a:gd name="T74" fmla="*/ 428 w 595"/>
                    <a:gd name="T75" fmla="*/ 89 h 332"/>
                    <a:gd name="T76" fmla="*/ 474 w 595"/>
                    <a:gd name="T77" fmla="*/ 120 h 332"/>
                    <a:gd name="T78" fmla="*/ 493 w 595"/>
                    <a:gd name="T79" fmla="*/ 129 h 332"/>
                    <a:gd name="T80" fmla="*/ 522 w 595"/>
                    <a:gd name="T81" fmla="*/ 115 h 332"/>
                    <a:gd name="T82" fmla="*/ 541 w 595"/>
                    <a:gd name="T83" fmla="*/ 109 h 332"/>
                    <a:gd name="T84" fmla="*/ 572 w 595"/>
                    <a:gd name="T85" fmla="*/ 102 h 332"/>
                    <a:gd name="T86" fmla="*/ 591 w 595"/>
                    <a:gd name="T87" fmla="*/ 10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5" h="332">
                      <a:moveTo>
                        <a:pt x="590" y="139"/>
                      </a:moveTo>
                      <a:cubicBezTo>
                        <a:pt x="595" y="144"/>
                        <a:pt x="590" y="152"/>
                        <a:pt x="585" y="152"/>
                      </a:cubicBezTo>
                      <a:cubicBezTo>
                        <a:pt x="580" y="152"/>
                        <a:pt x="583" y="155"/>
                        <a:pt x="579" y="159"/>
                      </a:cubicBezTo>
                      <a:cubicBezTo>
                        <a:pt x="576" y="162"/>
                        <a:pt x="561" y="162"/>
                        <a:pt x="557" y="162"/>
                      </a:cubicBezTo>
                      <a:cubicBezTo>
                        <a:pt x="553" y="161"/>
                        <a:pt x="548" y="167"/>
                        <a:pt x="543" y="171"/>
                      </a:cubicBezTo>
                      <a:cubicBezTo>
                        <a:pt x="538" y="175"/>
                        <a:pt x="529" y="173"/>
                        <a:pt x="523" y="171"/>
                      </a:cubicBezTo>
                      <a:cubicBezTo>
                        <a:pt x="517" y="169"/>
                        <a:pt x="507" y="169"/>
                        <a:pt x="501" y="170"/>
                      </a:cubicBezTo>
                      <a:cubicBezTo>
                        <a:pt x="495" y="171"/>
                        <a:pt x="482" y="187"/>
                        <a:pt x="478" y="191"/>
                      </a:cubicBezTo>
                      <a:cubicBezTo>
                        <a:pt x="476" y="193"/>
                        <a:pt x="467" y="192"/>
                        <a:pt x="460" y="192"/>
                      </a:cubicBezTo>
                      <a:cubicBezTo>
                        <a:pt x="456" y="191"/>
                        <a:pt x="452" y="191"/>
                        <a:pt x="450" y="191"/>
                      </a:cubicBezTo>
                      <a:cubicBezTo>
                        <a:pt x="445" y="192"/>
                        <a:pt x="429" y="205"/>
                        <a:pt x="425" y="208"/>
                      </a:cubicBezTo>
                      <a:cubicBezTo>
                        <a:pt x="421" y="212"/>
                        <a:pt x="415" y="213"/>
                        <a:pt x="410" y="215"/>
                      </a:cubicBezTo>
                      <a:cubicBezTo>
                        <a:pt x="405" y="217"/>
                        <a:pt x="404" y="206"/>
                        <a:pt x="405" y="199"/>
                      </a:cubicBezTo>
                      <a:cubicBezTo>
                        <a:pt x="406" y="191"/>
                        <a:pt x="394" y="197"/>
                        <a:pt x="391" y="200"/>
                      </a:cubicBezTo>
                      <a:cubicBezTo>
                        <a:pt x="387" y="203"/>
                        <a:pt x="387" y="205"/>
                        <a:pt x="386" y="209"/>
                      </a:cubicBezTo>
                      <a:cubicBezTo>
                        <a:pt x="386" y="214"/>
                        <a:pt x="378" y="214"/>
                        <a:pt x="373" y="216"/>
                      </a:cubicBezTo>
                      <a:cubicBezTo>
                        <a:pt x="369" y="217"/>
                        <a:pt x="371" y="224"/>
                        <a:pt x="369" y="233"/>
                      </a:cubicBezTo>
                      <a:cubicBezTo>
                        <a:pt x="368" y="242"/>
                        <a:pt x="352" y="257"/>
                        <a:pt x="349" y="260"/>
                      </a:cubicBezTo>
                      <a:cubicBezTo>
                        <a:pt x="346" y="264"/>
                        <a:pt x="338" y="267"/>
                        <a:pt x="336" y="270"/>
                      </a:cubicBezTo>
                      <a:cubicBezTo>
                        <a:pt x="333" y="274"/>
                        <a:pt x="328" y="281"/>
                        <a:pt x="327" y="285"/>
                      </a:cubicBezTo>
                      <a:cubicBezTo>
                        <a:pt x="325" y="288"/>
                        <a:pt x="322" y="291"/>
                        <a:pt x="320" y="293"/>
                      </a:cubicBezTo>
                      <a:cubicBezTo>
                        <a:pt x="318" y="296"/>
                        <a:pt x="319" y="298"/>
                        <a:pt x="319" y="304"/>
                      </a:cubicBezTo>
                      <a:cubicBezTo>
                        <a:pt x="318" y="310"/>
                        <a:pt x="316" y="313"/>
                        <a:pt x="310" y="319"/>
                      </a:cubicBezTo>
                      <a:cubicBezTo>
                        <a:pt x="305" y="323"/>
                        <a:pt x="301" y="325"/>
                        <a:pt x="299" y="325"/>
                      </a:cubicBezTo>
                      <a:cubicBezTo>
                        <a:pt x="299" y="325"/>
                        <a:pt x="298" y="324"/>
                        <a:pt x="297" y="325"/>
                      </a:cubicBezTo>
                      <a:cubicBezTo>
                        <a:pt x="294" y="326"/>
                        <a:pt x="288" y="327"/>
                        <a:pt x="287" y="330"/>
                      </a:cubicBezTo>
                      <a:cubicBezTo>
                        <a:pt x="267" y="332"/>
                        <a:pt x="244" y="310"/>
                        <a:pt x="238" y="308"/>
                      </a:cubicBezTo>
                      <a:cubicBezTo>
                        <a:pt x="232" y="306"/>
                        <a:pt x="225" y="308"/>
                        <a:pt x="218" y="310"/>
                      </a:cubicBezTo>
                      <a:cubicBezTo>
                        <a:pt x="211" y="312"/>
                        <a:pt x="210" y="310"/>
                        <a:pt x="208" y="308"/>
                      </a:cubicBezTo>
                      <a:cubicBezTo>
                        <a:pt x="206" y="306"/>
                        <a:pt x="205" y="307"/>
                        <a:pt x="201" y="308"/>
                      </a:cubicBezTo>
                      <a:cubicBezTo>
                        <a:pt x="197" y="308"/>
                        <a:pt x="193" y="303"/>
                        <a:pt x="189" y="300"/>
                      </a:cubicBezTo>
                      <a:cubicBezTo>
                        <a:pt x="185" y="296"/>
                        <a:pt x="183" y="300"/>
                        <a:pt x="178" y="303"/>
                      </a:cubicBezTo>
                      <a:cubicBezTo>
                        <a:pt x="173" y="305"/>
                        <a:pt x="171" y="297"/>
                        <a:pt x="170" y="294"/>
                      </a:cubicBezTo>
                      <a:cubicBezTo>
                        <a:pt x="168" y="290"/>
                        <a:pt x="165" y="288"/>
                        <a:pt x="162" y="284"/>
                      </a:cubicBezTo>
                      <a:cubicBezTo>
                        <a:pt x="158" y="280"/>
                        <a:pt x="156" y="285"/>
                        <a:pt x="151" y="282"/>
                      </a:cubicBezTo>
                      <a:cubicBezTo>
                        <a:pt x="145" y="280"/>
                        <a:pt x="148" y="278"/>
                        <a:pt x="150" y="275"/>
                      </a:cubicBezTo>
                      <a:cubicBezTo>
                        <a:pt x="151" y="272"/>
                        <a:pt x="142" y="263"/>
                        <a:pt x="139" y="260"/>
                      </a:cubicBezTo>
                      <a:cubicBezTo>
                        <a:pt x="135" y="257"/>
                        <a:pt x="136" y="258"/>
                        <a:pt x="135" y="261"/>
                      </a:cubicBezTo>
                      <a:cubicBezTo>
                        <a:pt x="133" y="263"/>
                        <a:pt x="128" y="257"/>
                        <a:pt x="126" y="255"/>
                      </a:cubicBezTo>
                      <a:cubicBezTo>
                        <a:pt x="125" y="253"/>
                        <a:pt x="125" y="256"/>
                        <a:pt x="122" y="257"/>
                      </a:cubicBezTo>
                      <a:cubicBezTo>
                        <a:pt x="120" y="259"/>
                        <a:pt x="119" y="256"/>
                        <a:pt x="117" y="253"/>
                      </a:cubicBezTo>
                      <a:cubicBezTo>
                        <a:pt x="116" y="249"/>
                        <a:pt x="112" y="257"/>
                        <a:pt x="107" y="261"/>
                      </a:cubicBezTo>
                      <a:cubicBezTo>
                        <a:pt x="103" y="265"/>
                        <a:pt x="107" y="268"/>
                        <a:pt x="110" y="271"/>
                      </a:cubicBezTo>
                      <a:cubicBezTo>
                        <a:pt x="112" y="274"/>
                        <a:pt x="111" y="276"/>
                        <a:pt x="106" y="282"/>
                      </a:cubicBezTo>
                      <a:cubicBezTo>
                        <a:pt x="106" y="282"/>
                        <a:pt x="105" y="282"/>
                        <a:pt x="105" y="283"/>
                      </a:cubicBezTo>
                      <a:cubicBezTo>
                        <a:pt x="104" y="276"/>
                        <a:pt x="98" y="273"/>
                        <a:pt x="94" y="272"/>
                      </a:cubicBezTo>
                      <a:cubicBezTo>
                        <a:pt x="90" y="271"/>
                        <a:pt x="83" y="282"/>
                        <a:pt x="80" y="285"/>
                      </a:cubicBezTo>
                      <a:cubicBezTo>
                        <a:pt x="76" y="289"/>
                        <a:pt x="72" y="278"/>
                        <a:pt x="73" y="274"/>
                      </a:cubicBezTo>
                      <a:cubicBezTo>
                        <a:pt x="75" y="270"/>
                        <a:pt x="64" y="271"/>
                        <a:pt x="61" y="270"/>
                      </a:cubicBezTo>
                      <a:cubicBezTo>
                        <a:pt x="58" y="270"/>
                        <a:pt x="52" y="269"/>
                        <a:pt x="46" y="266"/>
                      </a:cubicBezTo>
                      <a:cubicBezTo>
                        <a:pt x="41" y="263"/>
                        <a:pt x="35" y="264"/>
                        <a:pt x="31" y="263"/>
                      </a:cubicBezTo>
                      <a:cubicBezTo>
                        <a:pt x="27" y="263"/>
                        <a:pt x="28" y="268"/>
                        <a:pt x="27" y="273"/>
                      </a:cubicBezTo>
                      <a:cubicBezTo>
                        <a:pt x="26" y="279"/>
                        <a:pt x="15" y="277"/>
                        <a:pt x="11" y="275"/>
                      </a:cubicBezTo>
                      <a:cubicBezTo>
                        <a:pt x="7" y="272"/>
                        <a:pt x="8" y="263"/>
                        <a:pt x="13" y="258"/>
                      </a:cubicBezTo>
                      <a:cubicBezTo>
                        <a:pt x="18" y="253"/>
                        <a:pt x="8" y="247"/>
                        <a:pt x="4" y="242"/>
                      </a:cubicBezTo>
                      <a:cubicBezTo>
                        <a:pt x="0" y="237"/>
                        <a:pt x="14" y="228"/>
                        <a:pt x="17" y="224"/>
                      </a:cubicBezTo>
                      <a:cubicBezTo>
                        <a:pt x="21" y="220"/>
                        <a:pt x="25" y="218"/>
                        <a:pt x="29" y="219"/>
                      </a:cubicBezTo>
                      <a:cubicBezTo>
                        <a:pt x="33" y="219"/>
                        <a:pt x="34" y="216"/>
                        <a:pt x="35" y="210"/>
                      </a:cubicBezTo>
                      <a:cubicBezTo>
                        <a:pt x="35" y="205"/>
                        <a:pt x="41" y="194"/>
                        <a:pt x="45" y="190"/>
                      </a:cubicBezTo>
                      <a:cubicBezTo>
                        <a:pt x="47" y="188"/>
                        <a:pt x="47" y="187"/>
                        <a:pt x="46" y="187"/>
                      </a:cubicBezTo>
                      <a:cubicBezTo>
                        <a:pt x="49" y="185"/>
                        <a:pt x="54" y="182"/>
                        <a:pt x="59" y="184"/>
                      </a:cubicBezTo>
                      <a:cubicBezTo>
                        <a:pt x="66" y="187"/>
                        <a:pt x="76" y="196"/>
                        <a:pt x="81" y="192"/>
                      </a:cubicBezTo>
                      <a:cubicBezTo>
                        <a:pt x="87" y="189"/>
                        <a:pt x="96" y="181"/>
                        <a:pt x="94" y="178"/>
                      </a:cubicBezTo>
                      <a:cubicBezTo>
                        <a:pt x="92" y="174"/>
                        <a:pt x="91" y="171"/>
                        <a:pt x="95" y="166"/>
                      </a:cubicBezTo>
                      <a:cubicBezTo>
                        <a:pt x="99" y="161"/>
                        <a:pt x="99" y="164"/>
                        <a:pt x="110" y="159"/>
                      </a:cubicBezTo>
                      <a:cubicBezTo>
                        <a:pt x="121" y="155"/>
                        <a:pt x="120" y="154"/>
                        <a:pt x="127" y="151"/>
                      </a:cubicBezTo>
                      <a:cubicBezTo>
                        <a:pt x="135" y="148"/>
                        <a:pt x="137" y="147"/>
                        <a:pt x="136" y="142"/>
                      </a:cubicBezTo>
                      <a:cubicBezTo>
                        <a:pt x="134" y="137"/>
                        <a:pt x="133" y="116"/>
                        <a:pt x="127" y="121"/>
                      </a:cubicBezTo>
                      <a:cubicBezTo>
                        <a:pt x="121" y="126"/>
                        <a:pt x="121" y="129"/>
                        <a:pt x="119" y="127"/>
                      </a:cubicBezTo>
                      <a:cubicBezTo>
                        <a:pt x="116" y="124"/>
                        <a:pt x="117" y="121"/>
                        <a:pt x="113" y="124"/>
                      </a:cubicBezTo>
                      <a:cubicBezTo>
                        <a:pt x="110" y="127"/>
                        <a:pt x="102" y="134"/>
                        <a:pt x="97" y="131"/>
                      </a:cubicBezTo>
                      <a:cubicBezTo>
                        <a:pt x="92" y="129"/>
                        <a:pt x="92" y="124"/>
                        <a:pt x="89" y="125"/>
                      </a:cubicBezTo>
                      <a:cubicBezTo>
                        <a:pt x="86" y="126"/>
                        <a:pt x="79" y="130"/>
                        <a:pt x="80" y="126"/>
                      </a:cubicBezTo>
                      <a:cubicBezTo>
                        <a:pt x="82" y="122"/>
                        <a:pt x="86" y="121"/>
                        <a:pt x="84" y="118"/>
                      </a:cubicBezTo>
                      <a:cubicBezTo>
                        <a:pt x="83" y="115"/>
                        <a:pt x="80" y="111"/>
                        <a:pt x="86" y="110"/>
                      </a:cubicBezTo>
                      <a:cubicBezTo>
                        <a:pt x="91" y="109"/>
                        <a:pt x="92" y="110"/>
                        <a:pt x="93" y="106"/>
                      </a:cubicBezTo>
                      <a:cubicBezTo>
                        <a:pt x="94" y="101"/>
                        <a:pt x="93" y="96"/>
                        <a:pt x="100" y="96"/>
                      </a:cubicBezTo>
                      <a:cubicBezTo>
                        <a:pt x="107" y="97"/>
                        <a:pt x="117" y="96"/>
                        <a:pt x="115" y="89"/>
                      </a:cubicBezTo>
                      <a:cubicBezTo>
                        <a:pt x="114" y="82"/>
                        <a:pt x="109" y="73"/>
                        <a:pt x="113" y="69"/>
                      </a:cubicBezTo>
                      <a:cubicBezTo>
                        <a:pt x="118" y="65"/>
                        <a:pt x="139" y="61"/>
                        <a:pt x="130" y="46"/>
                      </a:cubicBezTo>
                      <a:cubicBezTo>
                        <a:pt x="122" y="32"/>
                        <a:pt x="116" y="24"/>
                        <a:pt x="116" y="20"/>
                      </a:cubicBezTo>
                      <a:cubicBezTo>
                        <a:pt x="116" y="15"/>
                        <a:pt x="115" y="8"/>
                        <a:pt x="123" y="14"/>
                      </a:cubicBezTo>
                      <a:cubicBezTo>
                        <a:pt x="131" y="20"/>
                        <a:pt x="134" y="19"/>
                        <a:pt x="137" y="24"/>
                      </a:cubicBezTo>
                      <a:cubicBezTo>
                        <a:pt x="140" y="30"/>
                        <a:pt x="139" y="34"/>
                        <a:pt x="146" y="37"/>
                      </a:cubicBezTo>
                      <a:cubicBezTo>
                        <a:pt x="152" y="40"/>
                        <a:pt x="169" y="46"/>
                        <a:pt x="168" y="53"/>
                      </a:cubicBezTo>
                      <a:cubicBezTo>
                        <a:pt x="168" y="59"/>
                        <a:pt x="165" y="65"/>
                        <a:pt x="172" y="65"/>
                      </a:cubicBezTo>
                      <a:cubicBezTo>
                        <a:pt x="178" y="65"/>
                        <a:pt x="182" y="62"/>
                        <a:pt x="189" y="67"/>
                      </a:cubicBezTo>
                      <a:cubicBezTo>
                        <a:pt x="195" y="72"/>
                        <a:pt x="197" y="73"/>
                        <a:pt x="200" y="73"/>
                      </a:cubicBezTo>
                      <a:cubicBezTo>
                        <a:pt x="204" y="74"/>
                        <a:pt x="205" y="72"/>
                        <a:pt x="207" y="76"/>
                      </a:cubicBezTo>
                      <a:cubicBezTo>
                        <a:pt x="208" y="80"/>
                        <a:pt x="211" y="86"/>
                        <a:pt x="216" y="84"/>
                      </a:cubicBezTo>
                      <a:cubicBezTo>
                        <a:pt x="221" y="81"/>
                        <a:pt x="227" y="79"/>
                        <a:pt x="224" y="73"/>
                      </a:cubicBezTo>
                      <a:cubicBezTo>
                        <a:pt x="220" y="68"/>
                        <a:pt x="218" y="66"/>
                        <a:pt x="220" y="62"/>
                      </a:cubicBezTo>
                      <a:cubicBezTo>
                        <a:pt x="222" y="57"/>
                        <a:pt x="229" y="48"/>
                        <a:pt x="226" y="45"/>
                      </a:cubicBezTo>
                      <a:cubicBezTo>
                        <a:pt x="222" y="41"/>
                        <a:pt x="215" y="37"/>
                        <a:pt x="223" y="31"/>
                      </a:cubicBezTo>
                      <a:cubicBezTo>
                        <a:pt x="230" y="25"/>
                        <a:pt x="246" y="11"/>
                        <a:pt x="254" y="0"/>
                      </a:cubicBezTo>
                      <a:cubicBezTo>
                        <a:pt x="255" y="0"/>
                        <a:pt x="256" y="0"/>
                        <a:pt x="257" y="0"/>
                      </a:cubicBezTo>
                      <a:cubicBezTo>
                        <a:pt x="262" y="0"/>
                        <a:pt x="268" y="3"/>
                        <a:pt x="273" y="3"/>
                      </a:cubicBezTo>
                      <a:cubicBezTo>
                        <a:pt x="276" y="4"/>
                        <a:pt x="279" y="4"/>
                        <a:pt x="282" y="5"/>
                      </a:cubicBezTo>
                      <a:cubicBezTo>
                        <a:pt x="285" y="5"/>
                        <a:pt x="287" y="4"/>
                        <a:pt x="290" y="4"/>
                      </a:cubicBezTo>
                      <a:cubicBezTo>
                        <a:pt x="292" y="4"/>
                        <a:pt x="296" y="5"/>
                        <a:pt x="298" y="6"/>
                      </a:cubicBezTo>
                      <a:cubicBezTo>
                        <a:pt x="301" y="7"/>
                        <a:pt x="304" y="8"/>
                        <a:pt x="307" y="8"/>
                      </a:cubicBezTo>
                      <a:cubicBezTo>
                        <a:pt x="312" y="9"/>
                        <a:pt x="317" y="10"/>
                        <a:pt x="322" y="11"/>
                      </a:cubicBezTo>
                      <a:cubicBezTo>
                        <a:pt x="328" y="12"/>
                        <a:pt x="334" y="10"/>
                        <a:pt x="339" y="15"/>
                      </a:cubicBezTo>
                      <a:cubicBezTo>
                        <a:pt x="342" y="17"/>
                        <a:pt x="344" y="20"/>
                        <a:pt x="345" y="23"/>
                      </a:cubicBezTo>
                      <a:cubicBezTo>
                        <a:pt x="347" y="27"/>
                        <a:pt x="350" y="30"/>
                        <a:pt x="353" y="33"/>
                      </a:cubicBezTo>
                      <a:cubicBezTo>
                        <a:pt x="355" y="35"/>
                        <a:pt x="358" y="36"/>
                        <a:pt x="360" y="38"/>
                      </a:cubicBezTo>
                      <a:cubicBezTo>
                        <a:pt x="362" y="40"/>
                        <a:pt x="364" y="42"/>
                        <a:pt x="365" y="44"/>
                      </a:cubicBezTo>
                      <a:cubicBezTo>
                        <a:pt x="368" y="45"/>
                        <a:pt x="369" y="48"/>
                        <a:pt x="371" y="50"/>
                      </a:cubicBezTo>
                      <a:cubicBezTo>
                        <a:pt x="373" y="52"/>
                        <a:pt x="376" y="54"/>
                        <a:pt x="378" y="56"/>
                      </a:cubicBezTo>
                      <a:cubicBezTo>
                        <a:pt x="381" y="60"/>
                        <a:pt x="386" y="63"/>
                        <a:pt x="390" y="65"/>
                      </a:cubicBezTo>
                      <a:cubicBezTo>
                        <a:pt x="394" y="68"/>
                        <a:pt x="399" y="71"/>
                        <a:pt x="403" y="73"/>
                      </a:cubicBezTo>
                      <a:cubicBezTo>
                        <a:pt x="405" y="74"/>
                        <a:pt x="407" y="75"/>
                        <a:pt x="408" y="76"/>
                      </a:cubicBezTo>
                      <a:cubicBezTo>
                        <a:pt x="412" y="78"/>
                        <a:pt x="416" y="80"/>
                        <a:pt x="419" y="82"/>
                      </a:cubicBezTo>
                      <a:cubicBezTo>
                        <a:pt x="422" y="84"/>
                        <a:pt x="425" y="86"/>
                        <a:pt x="428" y="89"/>
                      </a:cubicBezTo>
                      <a:cubicBezTo>
                        <a:pt x="431" y="91"/>
                        <a:pt x="433" y="94"/>
                        <a:pt x="437" y="96"/>
                      </a:cubicBezTo>
                      <a:cubicBezTo>
                        <a:pt x="443" y="100"/>
                        <a:pt x="449" y="102"/>
                        <a:pt x="455" y="107"/>
                      </a:cubicBezTo>
                      <a:cubicBezTo>
                        <a:pt x="460" y="113"/>
                        <a:pt x="467" y="117"/>
                        <a:pt x="474" y="120"/>
                      </a:cubicBezTo>
                      <a:cubicBezTo>
                        <a:pt x="477" y="122"/>
                        <a:pt x="480" y="125"/>
                        <a:pt x="484" y="127"/>
                      </a:cubicBezTo>
                      <a:cubicBezTo>
                        <a:pt x="485" y="127"/>
                        <a:pt x="487" y="127"/>
                        <a:pt x="488" y="127"/>
                      </a:cubicBezTo>
                      <a:cubicBezTo>
                        <a:pt x="490" y="128"/>
                        <a:pt x="492" y="129"/>
                        <a:pt x="493" y="129"/>
                      </a:cubicBezTo>
                      <a:cubicBezTo>
                        <a:pt x="495" y="129"/>
                        <a:pt x="496" y="129"/>
                        <a:pt x="497" y="129"/>
                      </a:cubicBezTo>
                      <a:cubicBezTo>
                        <a:pt x="502" y="129"/>
                        <a:pt x="508" y="128"/>
                        <a:pt x="512" y="124"/>
                      </a:cubicBezTo>
                      <a:cubicBezTo>
                        <a:pt x="516" y="121"/>
                        <a:pt x="519" y="118"/>
                        <a:pt x="522" y="115"/>
                      </a:cubicBezTo>
                      <a:cubicBezTo>
                        <a:pt x="525" y="112"/>
                        <a:pt x="528" y="110"/>
                        <a:pt x="531" y="108"/>
                      </a:cubicBezTo>
                      <a:cubicBezTo>
                        <a:pt x="533" y="107"/>
                        <a:pt x="534" y="107"/>
                        <a:pt x="536" y="107"/>
                      </a:cubicBezTo>
                      <a:cubicBezTo>
                        <a:pt x="538" y="107"/>
                        <a:pt x="539" y="109"/>
                        <a:pt x="541" y="109"/>
                      </a:cubicBezTo>
                      <a:cubicBezTo>
                        <a:pt x="544" y="110"/>
                        <a:pt x="548" y="111"/>
                        <a:pt x="550" y="110"/>
                      </a:cubicBezTo>
                      <a:cubicBezTo>
                        <a:pt x="555" y="109"/>
                        <a:pt x="559" y="105"/>
                        <a:pt x="563" y="104"/>
                      </a:cubicBezTo>
                      <a:cubicBezTo>
                        <a:pt x="566" y="102"/>
                        <a:pt x="569" y="103"/>
                        <a:pt x="572" y="102"/>
                      </a:cubicBezTo>
                      <a:cubicBezTo>
                        <a:pt x="576" y="102"/>
                        <a:pt x="580" y="101"/>
                        <a:pt x="584" y="101"/>
                      </a:cubicBezTo>
                      <a:cubicBezTo>
                        <a:pt x="585" y="101"/>
                        <a:pt x="587" y="101"/>
                        <a:pt x="588" y="102"/>
                      </a:cubicBezTo>
                      <a:cubicBezTo>
                        <a:pt x="589" y="103"/>
                        <a:pt x="590" y="104"/>
                        <a:pt x="591" y="105"/>
                      </a:cubicBezTo>
                      <a:cubicBezTo>
                        <a:pt x="592" y="105"/>
                        <a:pt x="592" y="105"/>
                        <a:pt x="592" y="105"/>
                      </a:cubicBezTo>
                      <a:cubicBezTo>
                        <a:pt x="574" y="121"/>
                        <a:pt x="585" y="134"/>
                        <a:pt x="590" y="13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5" name="Freeform 365">
                  <a:extLst>
                    <a:ext uri="{FF2B5EF4-FFF2-40B4-BE49-F238E27FC236}">
                      <a16:creationId xmlns:a16="http://schemas.microsoft.com/office/drawing/2014/main" id="{15C43251-9640-4C07-A3C1-590B36401645}"/>
                    </a:ext>
                  </a:extLst>
                </p:cNvPr>
                <p:cNvSpPr>
                  <a:spLocks/>
                </p:cNvSpPr>
                <p:nvPr/>
              </p:nvSpPr>
              <p:spPr bwMode="auto">
                <a:xfrm>
                  <a:off x="2372" y="2208"/>
                  <a:ext cx="603" cy="546"/>
                </a:xfrm>
                <a:custGeom>
                  <a:avLst/>
                  <a:gdLst>
                    <a:gd name="T0" fmla="*/ 364 w 377"/>
                    <a:gd name="T1" fmla="*/ 257 h 317"/>
                    <a:gd name="T2" fmla="*/ 348 w 377"/>
                    <a:gd name="T3" fmla="*/ 280 h 317"/>
                    <a:gd name="T4" fmla="*/ 339 w 377"/>
                    <a:gd name="T5" fmla="*/ 288 h 317"/>
                    <a:gd name="T6" fmla="*/ 312 w 377"/>
                    <a:gd name="T7" fmla="*/ 288 h 317"/>
                    <a:gd name="T8" fmla="*/ 279 w 377"/>
                    <a:gd name="T9" fmla="*/ 283 h 317"/>
                    <a:gd name="T10" fmla="*/ 259 w 377"/>
                    <a:gd name="T11" fmla="*/ 292 h 317"/>
                    <a:gd name="T12" fmla="*/ 227 w 377"/>
                    <a:gd name="T13" fmla="*/ 301 h 317"/>
                    <a:gd name="T14" fmla="*/ 221 w 377"/>
                    <a:gd name="T15" fmla="*/ 306 h 317"/>
                    <a:gd name="T16" fmla="*/ 204 w 377"/>
                    <a:gd name="T17" fmla="*/ 307 h 317"/>
                    <a:gd name="T18" fmla="*/ 193 w 377"/>
                    <a:gd name="T19" fmla="*/ 314 h 317"/>
                    <a:gd name="T20" fmla="*/ 187 w 377"/>
                    <a:gd name="T21" fmla="*/ 303 h 317"/>
                    <a:gd name="T22" fmla="*/ 192 w 377"/>
                    <a:gd name="T23" fmla="*/ 272 h 317"/>
                    <a:gd name="T24" fmla="*/ 166 w 377"/>
                    <a:gd name="T25" fmla="*/ 271 h 317"/>
                    <a:gd name="T26" fmla="*/ 140 w 377"/>
                    <a:gd name="T27" fmla="*/ 258 h 317"/>
                    <a:gd name="T28" fmla="*/ 99 w 377"/>
                    <a:gd name="T29" fmla="*/ 234 h 317"/>
                    <a:gd name="T30" fmla="*/ 8 w 377"/>
                    <a:gd name="T31" fmla="*/ 178 h 317"/>
                    <a:gd name="T32" fmla="*/ 8 w 377"/>
                    <a:gd name="T33" fmla="*/ 176 h 317"/>
                    <a:gd name="T34" fmla="*/ 7 w 377"/>
                    <a:gd name="T35" fmla="*/ 175 h 317"/>
                    <a:gd name="T36" fmla="*/ 7 w 377"/>
                    <a:gd name="T37" fmla="*/ 174 h 317"/>
                    <a:gd name="T38" fmla="*/ 6 w 377"/>
                    <a:gd name="T39" fmla="*/ 171 h 317"/>
                    <a:gd name="T40" fmla="*/ 2 w 377"/>
                    <a:gd name="T41" fmla="*/ 164 h 317"/>
                    <a:gd name="T42" fmla="*/ 2 w 377"/>
                    <a:gd name="T43" fmla="*/ 163 h 317"/>
                    <a:gd name="T44" fmla="*/ 1 w 377"/>
                    <a:gd name="T45" fmla="*/ 162 h 317"/>
                    <a:gd name="T46" fmla="*/ 1 w 377"/>
                    <a:gd name="T47" fmla="*/ 160 h 317"/>
                    <a:gd name="T48" fmla="*/ 2 w 377"/>
                    <a:gd name="T49" fmla="*/ 145 h 317"/>
                    <a:gd name="T50" fmla="*/ 5 w 377"/>
                    <a:gd name="T51" fmla="*/ 124 h 317"/>
                    <a:gd name="T52" fmla="*/ 13 w 377"/>
                    <a:gd name="T53" fmla="*/ 99 h 317"/>
                    <a:gd name="T54" fmla="*/ 13 w 377"/>
                    <a:gd name="T55" fmla="*/ 94 h 317"/>
                    <a:gd name="T56" fmla="*/ 35 w 377"/>
                    <a:gd name="T57" fmla="*/ 76 h 317"/>
                    <a:gd name="T58" fmla="*/ 65 w 377"/>
                    <a:gd name="T59" fmla="*/ 56 h 317"/>
                    <a:gd name="T60" fmla="*/ 84 w 377"/>
                    <a:gd name="T61" fmla="*/ 30 h 317"/>
                    <a:gd name="T62" fmla="*/ 100 w 377"/>
                    <a:gd name="T63" fmla="*/ 10 h 317"/>
                    <a:gd name="T64" fmla="*/ 132 w 377"/>
                    <a:gd name="T65" fmla="*/ 18 h 317"/>
                    <a:gd name="T66" fmla="*/ 170 w 377"/>
                    <a:gd name="T67" fmla="*/ 34 h 317"/>
                    <a:gd name="T68" fmla="*/ 199 w 377"/>
                    <a:gd name="T69" fmla="*/ 47 h 317"/>
                    <a:gd name="T70" fmla="*/ 223 w 377"/>
                    <a:gd name="T71" fmla="*/ 54 h 317"/>
                    <a:gd name="T72" fmla="*/ 272 w 377"/>
                    <a:gd name="T73" fmla="*/ 52 h 317"/>
                    <a:gd name="T74" fmla="*/ 275 w 377"/>
                    <a:gd name="T75" fmla="*/ 101 h 317"/>
                    <a:gd name="T76" fmla="*/ 342 w 377"/>
                    <a:gd name="T77" fmla="*/ 151 h 317"/>
                    <a:gd name="T78" fmla="*/ 369 w 377"/>
                    <a:gd name="T79" fmla="*/ 175 h 317"/>
                    <a:gd name="T80" fmla="*/ 340 w 377"/>
                    <a:gd name="T81" fmla="*/ 203 h 317"/>
                    <a:gd name="T82" fmla="*/ 368 w 377"/>
                    <a:gd name="T83" fmla="*/ 24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317">
                      <a:moveTo>
                        <a:pt x="368" y="249"/>
                      </a:moveTo>
                      <a:cubicBezTo>
                        <a:pt x="364" y="253"/>
                        <a:pt x="365" y="251"/>
                        <a:pt x="364" y="257"/>
                      </a:cubicBezTo>
                      <a:cubicBezTo>
                        <a:pt x="363" y="263"/>
                        <a:pt x="355" y="264"/>
                        <a:pt x="347" y="267"/>
                      </a:cubicBezTo>
                      <a:cubicBezTo>
                        <a:pt x="340" y="270"/>
                        <a:pt x="342" y="276"/>
                        <a:pt x="348" y="280"/>
                      </a:cubicBezTo>
                      <a:cubicBezTo>
                        <a:pt x="352" y="283"/>
                        <a:pt x="346" y="285"/>
                        <a:pt x="342" y="287"/>
                      </a:cubicBezTo>
                      <a:cubicBezTo>
                        <a:pt x="341" y="287"/>
                        <a:pt x="339" y="288"/>
                        <a:pt x="339" y="288"/>
                      </a:cubicBezTo>
                      <a:cubicBezTo>
                        <a:pt x="336" y="289"/>
                        <a:pt x="327" y="293"/>
                        <a:pt x="322" y="295"/>
                      </a:cubicBezTo>
                      <a:cubicBezTo>
                        <a:pt x="317" y="297"/>
                        <a:pt x="314" y="292"/>
                        <a:pt x="312" y="288"/>
                      </a:cubicBezTo>
                      <a:cubicBezTo>
                        <a:pt x="310" y="285"/>
                        <a:pt x="306" y="289"/>
                        <a:pt x="300" y="289"/>
                      </a:cubicBezTo>
                      <a:cubicBezTo>
                        <a:pt x="293" y="290"/>
                        <a:pt x="284" y="285"/>
                        <a:pt x="279" y="283"/>
                      </a:cubicBezTo>
                      <a:cubicBezTo>
                        <a:pt x="275" y="281"/>
                        <a:pt x="274" y="284"/>
                        <a:pt x="272" y="290"/>
                      </a:cubicBezTo>
                      <a:cubicBezTo>
                        <a:pt x="270" y="296"/>
                        <a:pt x="266" y="292"/>
                        <a:pt x="259" y="292"/>
                      </a:cubicBezTo>
                      <a:cubicBezTo>
                        <a:pt x="253" y="293"/>
                        <a:pt x="256" y="296"/>
                        <a:pt x="250" y="299"/>
                      </a:cubicBezTo>
                      <a:cubicBezTo>
                        <a:pt x="244" y="302"/>
                        <a:pt x="232" y="302"/>
                        <a:pt x="227" y="301"/>
                      </a:cubicBezTo>
                      <a:cubicBezTo>
                        <a:pt x="222" y="300"/>
                        <a:pt x="223" y="303"/>
                        <a:pt x="222" y="306"/>
                      </a:cubicBezTo>
                      <a:cubicBezTo>
                        <a:pt x="221" y="306"/>
                        <a:pt x="221" y="306"/>
                        <a:pt x="221" y="306"/>
                      </a:cubicBezTo>
                      <a:cubicBezTo>
                        <a:pt x="219" y="307"/>
                        <a:pt x="217" y="304"/>
                        <a:pt x="214" y="302"/>
                      </a:cubicBezTo>
                      <a:cubicBezTo>
                        <a:pt x="211" y="300"/>
                        <a:pt x="207" y="301"/>
                        <a:pt x="204" y="307"/>
                      </a:cubicBezTo>
                      <a:cubicBezTo>
                        <a:pt x="201" y="312"/>
                        <a:pt x="201" y="310"/>
                        <a:pt x="199" y="308"/>
                      </a:cubicBezTo>
                      <a:cubicBezTo>
                        <a:pt x="196" y="307"/>
                        <a:pt x="196" y="311"/>
                        <a:pt x="193" y="314"/>
                      </a:cubicBezTo>
                      <a:cubicBezTo>
                        <a:pt x="191" y="317"/>
                        <a:pt x="188" y="314"/>
                        <a:pt x="184" y="313"/>
                      </a:cubicBezTo>
                      <a:cubicBezTo>
                        <a:pt x="181" y="311"/>
                        <a:pt x="184" y="306"/>
                        <a:pt x="187" y="303"/>
                      </a:cubicBezTo>
                      <a:cubicBezTo>
                        <a:pt x="190" y="301"/>
                        <a:pt x="188" y="296"/>
                        <a:pt x="186" y="291"/>
                      </a:cubicBezTo>
                      <a:cubicBezTo>
                        <a:pt x="184" y="285"/>
                        <a:pt x="191" y="279"/>
                        <a:pt x="192" y="272"/>
                      </a:cubicBezTo>
                      <a:cubicBezTo>
                        <a:pt x="194" y="264"/>
                        <a:pt x="183" y="268"/>
                        <a:pt x="178" y="270"/>
                      </a:cubicBezTo>
                      <a:cubicBezTo>
                        <a:pt x="173" y="273"/>
                        <a:pt x="171" y="273"/>
                        <a:pt x="166" y="271"/>
                      </a:cubicBezTo>
                      <a:cubicBezTo>
                        <a:pt x="161" y="270"/>
                        <a:pt x="161" y="272"/>
                        <a:pt x="151" y="274"/>
                      </a:cubicBezTo>
                      <a:cubicBezTo>
                        <a:pt x="141" y="277"/>
                        <a:pt x="143" y="271"/>
                        <a:pt x="140" y="258"/>
                      </a:cubicBezTo>
                      <a:cubicBezTo>
                        <a:pt x="137" y="245"/>
                        <a:pt x="123" y="246"/>
                        <a:pt x="115" y="249"/>
                      </a:cubicBezTo>
                      <a:cubicBezTo>
                        <a:pt x="108" y="251"/>
                        <a:pt x="103" y="245"/>
                        <a:pt x="99" y="234"/>
                      </a:cubicBezTo>
                      <a:cubicBezTo>
                        <a:pt x="95" y="223"/>
                        <a:pt x="99" y="224"/>
                        <a:pt x="68" y="202"/>
                      </a:cubicBezTo>
                      <a:cubicBezTo>
                        <a:pt x="37" y="180"/>
                        <a:pt x="8" y="178"/>
                        <a:pt x="8" y="178"/>
                      </a:cubicBezTo>
                      <a:cubicBezTo>
                        <a:pt x="8" y="178"/>
                        <a:pt x="8" y="178"/>
                        <a:pt x="8" y="178"/>
                      </a:cubicBezTo>
                      <a:cubicBezTo>
                        <a:pt x="8" y="177"/>
                        <a:pt x="8" y="177"/>
                        <a:pt x="8" y="176"/>
                      </a:cubicBezTo>
                      <a:cubicBezTo>
                        <a:pt x="8" y="176"/>
                        <a:pt x="8" y="176"/>
                        <a:pt x="8" y="176"/>
                      </a:cubicBezTo>
                      <a:cubicBezTo>
                        <a:pt x="8" y="176"/>
                        <a:pt x="8" y="176"/>
                        <a:pt x="7" y="175"/>
                      </a:cubicBezTo>
                      <a:cubicBezTo>
                        <a:pt x="7" y="175"/>
                        <a:pt x="7" y="175"/>
                        <a:pt x="7" y="175"/>
                      </a:cubicBezTo>
                      <a:cubicBezTo>
                        <a:pt x="7" y="175"/>
                        <a:pt x="7" y="174"/>
                        <a:pt x="7" y="174"/>
                      </a:cubicBezTo>
                      <a:cubicBezTo>
                        <a:pt x="7" y="173"/>
                        <a:pt x="7" y="173"/>
                        <a:pt x="6" y="173"/>
                      </a:cubicBezTo>
                      <a:cubicBezTo>
                        <a:pt x="6" y="172"/>
                        <a:pt x="6" y="171"/>
                        <a:pt x="6" y="171"/>
                      </a:cubicBezTo>
                      <a:cubicBezTo>
                        <a:pt x="5" y="171"/>
                        <a:pt x="5" y="170"/>
                        <a:pt x="5" y="170"/>
                      </a:cubicBezTo>
                      <a:cubicBezTo>
                        <a:pt x="4" y="168"/>
                        <a:pt x="3" y="166"/>
                        <a:pt x="2" y="164"/>
                      </a:cubicBezTo>
                      <a:cubicBezTo>
                        <a:pt x="2" y="164"/>
                        <a:pt x="2" y="164"/>
                        <a:pt x="2" y="164"/>
                      </a:cubicBezTo>
                      <a:cubicBezTo>
                        <a:pt x="2" y="164"/>
                        <a:pt x="2" y="163"/>
                        <a:pt x="2" y="163"/>
                      </a:cubicBezTo>
                      <a:cubicBezTo>
                        <a:pt x="2" y="163"/>
                        <a:pt x="2" y="163"/>
                        <a:pt x="2" y="163"/>
                      </a:cubicBezTo>
                      <a:cubicBezTo>
                        <a:pt x="2" y="162"/>
                        <a:pt x="1" y="162"/>
                        <a:pt x="1" y="162"/>
                      </a:cubicBezTo>
                      <a:cubicBezTo>
                        <a:pt x="1" y="161"/>
                        <a:pt x="1" y="161"/>
                        <a:pt x="1" y="160"/>
                      </a:cubicBezTo>
                      <a:cubicBezTo>
                        <a:pt x="1" y="160"/>
                        <a:pt x="1" y="160"/>
                        <a:pt x="1" y="160"/>
                      </a:cubicBezTo>
                      <a:cubicBezTo>
                        <a:pt x="1" y="159"/>
                        <a:pt x="0" y="158"/>
                        <a:pt x="0" y="158"/>
                      </a:cubicBezTo>
                      <a:cubicBezTo>
                        <a:pt x="0" y="153"/>
                        <a:pt x="0" y="149"/>
                        <a:pt x="2" y="145"/>
                      </a:cubicBezTo>
                      <a:cubicBezTo>
                        <a:pt x="3" y="141"/>
                        <a:pt x="6" y="138"/>
                        <a:pt x="7" y="135"/>
                      </a:cubicBezTo>
                      <a:cubicBezTo>
                        <a:pt x="9" y="131"/>
                        <a:pt x="7" y="128"/>
                        <a:pt x="5" y="124"/>
                      </a:cubicBezTo>
                      <a:cubicBezTo>
                        <a:pt x="3" y="121"/>
                        <a:pt x="3" y="118"/>
                        <a:pt x="5" y="115"/>
                      </a:cubicBezTo>
                      <a:cubicBezTo>
                        <a:pt x="8" y="110"/>
                        <a:pt x="12" y="105"/>
                        <a:pt x="13" y="99"/>
                      </a:cubicBezTo>
                      <a:cubicBezTo>
                        <a:pt x="14" y="97"/>
                        <a:pt x="14" y="95"/>
                        <a:pt x="13" y="94"/>
                      </a:cubicBezTo>
                      <a:cubicBezTo>
                        <a:pt x="13" y="94"/>
                        <a:pt x="13" y="94"/>
                        <a:pt x="13" y="94"/>
                      </a:cubicBezTo>
                      <a:cubicBezTo>
                        <a:pt x="13" y="93"/>
                        <a:pt x="19" y="89"/>
                        <a:pt x="22" y="88"/>
                      </a:cubicBezTo>
                      <a:cubicBezTo>
                        <a:pt x="25" y="88"/>
                        <a:pt x="34" y="83"/>
                        <a:pt x="35" y="76"/>
                      </a:cubicBezTo>
                      <a:cubicBezTo>
                        <a:pt x="36" y="69"/>
                        <a:pt x="36" y="60"/>
                        <a:pt x="44" y="60"/>
                      </a:cubicBezTo>
                      <a:cubicBezTo>
                        <a:pt x="51" y="59"/>
                        <a:pt x="62" y="63"/>
                        <a:pt x="65" y="56"/>
                      </a:cubicBezTo>
                      <a:cubicBezTo>
                        <a:pt x="69" y="50"/>
                        <a:pt x="72" y="41"/>
                        <a:pt x="75" y="39"/>
                      </a:cubicBezTo>
                      <a:cubicBezTo>
                        <a:pt x="78" y="37"/>
                        <a:pt x="84" y="34"/>
                        <a:pt x="84" y="30"/>
                      </a:cubicBezTo>
                      <a:cubicBezTo>
                        <a:pt x="84" y="26"/>
                        <a:pt x="83" y="19"/>
                        <a:pt x="88" y="17"/>
                      </a:cubicBezTo>
                      <a:cubicBezTo>
                        <a:pt x="93" y="15"/>
                        <a:pt x="96" y="16"/>
                        <a:pt x="100" y="10"/>
                      </a:cubicBezTo>
                      <a:cubicBezTo>
                        <a:pt x="105" y="4"/>
                        <a:pt x="111" y="0"/>
                        <a:pt x="114" y="4"/>
                      </a:cubicBezTo>
                      <a:cubicBezTo>
                        <a:pt x="118" y="7"/>
                        <a:pt x="127" y="17"/>
                        <a:pt x="132" y="18"/>
                      </a:cubicBezTo>
                      <a:cubicBezTo>
                        <a:pt x="137" y="20"/>
                        <a:pt x="148" y="18"/>
                        <a:pt x="150" y="22"/>
                      </a:cubicBezTo>
                      <a:cubicBezTo>
                        <a:pt x="152" y="26"/>
                        <a:pt x="160" y="34"/>
                        <a:pt x="170" y="34"/>
                      </a:cubicBezTo>
                      <a:cubicBezTo>
                        <a:pt x="179" y="33"/>
                        <a:pt x="191" y="33"/>
                        <a:pt x="191" y="36"/>
                      </a:cubicBezTo>
                      <a:cubicBezTo>
                        <a:pt x="191" y="39"/>
                        <a:pt x="193" y="47"/>
                        <a:pt x="199" y="47"/>
                      </a:cubicBezTo>
                      <a:cubicBezTo>
                        <a:pt x="204" y="46"/>
                        <a:pt x="214" y="45"/>
                        <a:pt x="215" y="48"/>
                      </a:cubicBezTo>
                      <a:cubicBezTo>
                        <a:pt x="216" y="51"/>
                        <a:pt x="218" y="59"/>
                        <a:pt x="223" y="54"/>
                      </a:cubicBezTo>
                      <a:cubicBezTo>
                        <a:pt x="229" y="49"/>
                        <a:pt x="245" y="40"/>
                        <a:pt x="252" y="43"/>
                      </a:cubicBezTo>
                      <a:cubicBezTo>
                        <a:pt x="259" y="46"/>
                        <a:pt x="265" y="54"/>
                        <a:pt x="272" y="52"/>
                      </a:cubicBezTo>
                      <a:cubicBezTo>
                        <a:pt x="273" y="58"/>
                        <a:pt x="281" y="73"/>
                        <a:pt x="282" y="80"/>
                      </a:cubicBezTo>
                      <a:cubicBezTo>
                        <a:pt x="284" y="88"/>
                        <a:pt x="281" y="88"/>
                        <a:pt x="275" y="101"/>
                      </a:cubicBezTo>
                      <a:cubicBezTo>
                        <a:pt x="268" y="115"/>
                        <a:pt x="299" y="117"/>
                        <a:pt x="324" y="120"/>
                      </a:cubicBezTo>
                      <a:cubicBezTo>
                        <a:pt x="348" y="123"/>
                        <a:pt x="341" y="138"/>
                        <a:pt x="342" y="151"/>
                      </a:cubicBezTo>
                      <a:cubicBezTo>
                        <a:pt x="344" y="163"/>
                        <a:pt x="361" y="158"/>
                        <a:pt x="365" y="157"/>
                      </a:cubicBezTo>
                      <a:cubicBezTo>
                        <a:pt x="369" y="155"/>
                        <a:pt x="369" y="170"/>
                        <a:pt x="369" y="175"/>
                      </a:cubicBezTo>
                      <a:cubicBezTo>
                        <a:pt x="369" y="180"/>
                        <a:pt x="364" y="176"/>
                        <a:pt x="358" y="175"/>
                      </a:cubicBezTo>
                      <a:cubicBezTo>
                        <a:pt x="352" y="174"/>
                        <a:pt x="345" y="186"/>
                        <a:pt x="340" y="203"/>
                      </a:cubicBezTo>
                      <a:cubicBezTo>
                        <a:pt x="335" y="221"/>
                        <a:pt x="361" y="233"/>
                        <a:pt x="369" y="236"/>
                      </a:cubicBezTo>
                      <a:cubicBezTo>
                        <a:pt x="377" y="240"/>
                        <a:pt x="372" y="246"/>
                        <a:pt x="368" y="24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6" name="Freeform 366">
                  <a:extLst>
                    <a:ext uri="{FF2B5EF4-FFF2-40B4-BE49-F238E27FC236}">
                      <a16:creationId xmlns:a16="http://schemas.microsoft.com/office/drawing/2014/main" id="{DAD39BC7-DBB9-4B51-A95A-F0604711EB96}"/>
                    </a:ext>
                  </a:extLst>
                </p:cNvPr>
                <p:cNvSpPr>
                  <a:spLocks/>
                </p:cNvSpPr>
                <p:nvPr/>
              </p:nvSpPr>
              <p:spPr bwMode="auto">
                <a:xfrm>
                  <a:off x="2598" y="3063"/>
                  <a:ext cx="303" cy="318"/>
                </a:xfrm>
                <a:custGeom>
                  <a:avLst/>
                  <a:gdLst>
                    <a:gd name="T0" fmla="*/ 184 w 190"/>
                    <a:gd name="T1" fmla="*/ 135 h 185"/>
                    <a:gd name="T2" fmla="*/ 172 w 190"/>
                    <a:gd name="T3" fmla="*/ 135 h 185"/>
                    <a:gd name="T4" fmla="*/ 179 w 190"/>
                    <a:gd name="T5" fmla="*/ 147 h 185"/>
                    <a:gd name="T6" fmla="*/ 178 w 190"/>
                    <a:gd name="T7" fmla="*/ 164 h 185"/>
                    <a:gd name="T8" fmla="*/ 161 w 190"/>
                    <a:gd name="T9" fmla="*/ 174 h 185"/>
                    <a:gd name="T10" fmla="*/ 136 w 190"/>
                    <a:gd name="T11" fmla="*/ 177 h 185"/>
                    <a:gd name="T12" fmla="*/ 122 w 190"/>
                    <a:gd name="T13" fmla="*/ 181 h 185"/>
                    <a:gd name="T14" fmla="*/ 100 w 190"/>
                    <a:gd name="T15" fmla="*/ 180 h 185"/>
                    <a:gd name="T16" fmla="*/ 88 w 190"/>
                    <a:gd name="T17" fmla="*/ 165 h 185"/>
                    <a:gd name="T18" fmla="*/ 59 w 190"/>
                    <a:gd name="T19" fmla="*/ 154 h 185"/>
                    <a:gd name="T20" fmla="*/ 40 w 190"/>
                    <a:gd name="T21" fmla="*/ 152 h 185"/>
                    <a:gd name="T22" fmla="*/ 27 w 190"/>
                    <a:gd name="T23" fmla="*/ 133 h 185"/>
                    <a:gd name="T24" fmla="*/ 19 w 190"/>
                    <a:gd name="T25" fmla="*/ 112 h 185"/>
                    <a:gd name="T26" fmla="*/ 1 w 190"/>
                    <a:gd name="T27" fmla="*/ 96 h 185"/>
                    <a:gd name="T28" fmla="*/ 4 w 190"/>
                    <a:gd name="T29" fmla="*/ 78 h 185"/>
                    <a:gd name="T30" fmla="*/ 14 w 190"/>
                    <a:gd name="T31" fmla="*/ 72 h 185"/>
                    <a:gd name="T32" fmla="*/ 10 w 190"/>
                    <a:gd name="T33" fmla="*/ 62 h 185"/>
                    <a:gd name="T34" fmla="*/ 8 w 190"/>
                    <a:gd name="T35" fmla="*/ 54 h 185"/>
                    <a:gd name="T36" fmla="*/ 16 w 190"/>
                    <a:gd name="T37" fmla="*/ 46 h 185"/>
                    <a:gd name="T38" fmla="*/ 33 w 190"/>
                    <a:gd name="T39" fmla="*/ 44 h 185"/>
                    <a:gd name="T40" fmla="*/ 50 w 190"/>
                    <a:gd name="T41" fmla="*/ 42 h 185"/>
                    <a:gd name="T42" fmla="*/ 57 w 190"/>
                    <a:gd name="T43" fmla="*/ 42 h 185"/>
                    <a:gd name="T44" fmla="*/ 71 w 190"/>
                    <a:gd name="T45" fmla="*/ 29 h 185"/>
                    <a:gd name="T46" fmla="*/ 90 w 190"/>
                    <a:gd name="T47" fmla="*/ 22 h 185"/>
                    <a:gd name="T48" fmla="*/ 110 w 190"/>
                    <a:gd name="T49" fmla="*/ 4 h 185"/>
                    <a:gd name="T50" fmla="*/ 119 w 190"/>
                    <a:gd name="T51" fmla="*/ 2 h 185"/>
                    <a:gd name="T52" fmla="*/ 120 w 190"/>
                    <a:gd name="T53" fmla="*/ 1 h 185"/>
                    <a:gd name="T54" fmla="*/ 121 w 190"/>
                    <a:gd name="T55" fmla="*/ 1 h 185"/>
                    <a:gd name="T56" fmla="*/ 121 w 190"/>
                    <a:gd name="T57" fmla="*/ 0 h 185"/>
                    <a:gd name="T58" fmla="*/ 121 w 190"/>
                    <a:gd name="T59" fmla="*/ 0 h 185"/>
                    <a:gd name="T60" fmla="*/ 126 w 190"/>
                    <a:gd name="T61" fmla="*/ 13 h 185"/>
                    <a:gd name="T62" fmla="*/ 143 w 190"/>
                    <a:gd name="T63" fmla="*/ 9 h 185"/>
                    <a:gd name="T64" fmla="*/ 157 w 190"/>
                    <a:gd name="T65" fmla="*/ 22 h 185"/>
                    <a:gd name="T66" fmla="*/ 152 w 190"/>
                    <a:gd name="T67" fmla="*/ 31 h 185"/>
                    <a:gd name="T68" fmla="*/ 139 w 190"/>
                    <a:gd name="T69" fmla="*/ 42 h 185"/>
                    <a:gd name="T70" fmla="*/ 151 w 190"/>
                    <a:gd name="T71" fmla="*/ 73 h 185"/>
                    <a:gd name="T72" fmla="*/ 164 w 190"/>
                    <a:gd name="T73" fmla="*/ 62 h 185"/>
                    <a:gd name="T74" fmla="*/ 164 w 190"/>
                    <a:gd name="T75" fmla="*/ 63 h 185"/>
                    <a:gd name="T76" fmla="*/ 164 w 190"/>
                    <a:gd name="T77" fmla="*/ 67 h 185"/>
                    <a:gd name="T78" fmla="*/ 164 w 190"/>
                    <a:gd name="T79" fmla="*/ 69 h 185"/>
                    <a:gd name="T80" fmla="*/ 164 w 190"/>
                    <a:gd name="T81" fmla="*/ 70 h 185"/>
                    <a:gd name="T82" fmla="*/ 164 w 190"/>
                    <a:gd name="T83" fmla="*/ 91 h 185"/>
                    <a:gd name="T84" fmla="*/ 179 w 190"/>
                    <a:gd name="T85" fmla="*/ 116 h 185"/>
                    <a:gd name="T86" fmla="*/ 189 w 190"/>
                    <a:gd name="T87" fmla="*/ 1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185">
                      <a:moveTo>
                        <a:pt x="189" y="133"/>
                      </a:moveTo>
                      <a:cubicBezTo>
                        <a:pt x="188" y="136"/>
                        <a:pt x="186" y="138"/>
                        <a:pt x="184" y="135"/>
                      </a:cubicBezTo>
                      <a:cubicBezTo>
                        <a:pt x="182" y="134"/>
                        <a:pt x="180" y="130"/>
                        <a:pt x="177" y="130"/>
                      </a:cubicBezTo>
                      <a:cubicBezTo>
                        <a:pt x="175" y="130"/>
                        <a:pt x="173" y="133"/>
                        <a:pt x="172" y="135"/>
                      </a:cubicBezTo>
                      <a:cubicBezTo>
                        <a:pt x="172" y="137"/>
                        <a:pt x="173" y="139"/>
                        <a:pt x="174" y="140"/>
                      </a:cubicBezTo>
                      <a:cubicBezTo>
                        <a:pt x="176" y="143"/>
                        <a:pt x="177" y="145"/>
                        <a:pt x="179" y="147"/>
                      </a:cubicBezTo>
                      <a:cubicBezTo>
                        <a:pt x="180" y="149"/>
                        <a:pt x="181" y="151"/>
                        <a:pt x="183" y="153"/>
                      </a:cubicBezTo>
                      <a:cubicBezTo>
                        <a:pt x="180" y="155"/>
                        <a:pt x="179" y="161"/>
                        <a:pt x="178" y="164"/>
                      </a:cubicBezTo>
                      <a:cubicBezTo>
                        <a:pt x="177" y="169"/>
                        <a:pt x="175" y="171"/>
                        <a:pt x="170" y="173"/>
                      </a:cubicBezTo>
                      <a:cubicBezTo>
                        <a:pt x="167" y="174"/>
                        <a:pt x="164" y="174"/>
                        <a:pt x="161" y="174"/>
                      </a:cubicBezTo>
                      <a:cubicBezTo>
                        <a:pt x="158" y="174"/>
                        <a:pt x="156" y="174"/>
                        <a:pt x="153" y="174"/>
                      </a:cubicBezTo>
                      <a:cubicBezTo>
                        <a:pt x="148" y="175"/>
                        <a:pt x="142" y="175"/>
                        <a:pt x="136" y="177"/>
                      </a:cubicBezTo>
                      <a:cubicBezTo>
                        <a:pt x="133" y="177"/>
                        <a:pt x="131" y="177"/>
                        <a:pt x="128" y="179"/>
                      </a:cubicBezTo>
                      <a:cubicBezTo>
                        <a:pt x="126" y="179"/>
                        <a:pt x="124" y="181"/>
                        <a:pt x="122" y="181"/>
                      </a:cubicBezTo>
                      <a:cubicBezTo>
                        <a:pt x="118" y="183"/>
                        <a:pt x="112" y="185"/>
                        <a:pt x="107" y="185"/>
                      </a:cubicBezTo>
                      <a:cubicBezTo>
                        <a:pt x="105" y="184"/>
                        <a:pt x="101" y="183"/>
                        <a:pt x="100" y="180"/>
                      </a:cubicBezTo>
                      <a:cubicBezTo>
                        <a:pt x="99" y="177"/>
                        <a:pt x="99" y="176"/>
                        <a:pt x="96" y="176"/>
                      </a:cubicBezTo>
                      <a:cubicBezTo>
                        <a:pt x="91" y="176"/>
                        <a:pt x="89" y="169"/>
                        <a:pt x="88" y="165"/>
                      </a:cubicBezTo>
                      <a:cubicBezTo>
                        <a:pt x="85" y="160"/>
                        <a:pt x="82" y="156"/>
                        <a:pt x="77" y="153"/>
                      </a:cubicBezTo>
                      <a:cubicBezTo>
                        <a:pt x="72" y="150"/>
                        <a:pt x="65" y="153"/>
                        <a:pt x="59" y="154"/>
                      </a:cubicBezTo>
                      <a:cubicBezTo>
                        <a:pt x="56" y="154"/>
                        <a:pt x="52" y="155"/>
                        <a:pt x="48" y="155"/>
                      </a:cubicBezTo>
                      <a:cubicBezTo>
                        <a:pt x="45" y="154"/>
                        <a:pt x="43" y="153"/>
                        <a:pt x="40" y="152"/>
                      </a:cubicBezTo>
                      <a:cubicBezTo>
                        <a:pt x="37" y="151"/>
                        <a:pt x="33" y="150"/>
                        <a:pt x="31" y="147"/>
                      </a:cubicBezTo>
                      <a:cubicBezTo>
                        <a:pt x="28" y="143"/>
                        <a:pt x="27" y="138"/>
                        <a:pt x="27" y="133"/>
                      </a:cubicBezTo>
                      <a:cubicBezTo>
                        <a:pt x="27" y="129"/>
                        <a:pt x="27" y="125"/>
                        <a:pt x="26" y="120"/>
                      </a:cubicBezTo>
                      <a:cubicBezTo>
                        <a:pt x="24" y="116"/>
                        <a:pt x="22" y="114"/>
                        <a:pt x="19" y="112"/>
                      </a:cubicBezTo>
                      <a:cubicBezTo>
                        <a:pt x="14" y="109"/>
                        <a:pt x="11" y="107"/>
                        <a:pt x="6" y="105"/>
                      </a:cubicBezTo>
                      <a:cubicBezTo>
                        <a:pt x="2" y="103"/>
                        <a:pt x="0" y="101"/>
                        <a:pt x="1" y="96"/>
                      </a:cubicBezTo>
                      <a:cubicBezTo>
                        <a:pt x="2" y="93"/>
                        <a:pt x="3" y="89"/>
                        <a:pt x="4" y="86"/>
                      </a:cubicBezTo>
                      <a:cubicBezTo>
                        <a:pt x="6" y="83"/>
                        <a:pt x="5" y="82"/>
                        <a:pt x="4" y="78"/>
                      </a:cubicBezTo>
                      <a:cubicBezTo>
                        <a:pt x="3" y="77"/>
                        <a:pt x="3" y="76"/>
                        <a:pt x="3" y="75"/>
                      </a:cubicBezTo>
                      <a:cubicBezTo>
                        <a:pt x="6" y="74"/>
                        <a:pt x="10" y="74"/>
                        <a:pt x="14" y="72"/>
                      </a:cubicBezTo>
                      <a:cubicBezTo>
                        <a:pt x="18" y="71"/>
                        <a:pt x="19" y="68"/>
                        <a:pt x="16" y="66"/>
                      </a:cubicBezTo>
                      <a:cubicBezTo>
                        <a:pt x="14" y="64"/>
                        <a:pt x="12" y="64"/>
                        <a:pt x="10" y="62"/>
                      </a:cubicBezTo>
                      <a:cubicBezTo>
                        <a:pt x="9" y="61"/>
                        <a:pt x="6" y="60"/>
                        <a:pt x="6" y="58"/>
                      </a:cubicBezTo>
                      <a:cubicBezTo>
                        <a:pt x="6" y="56"/>
                        <a:pt x="7" y="55"/>
                        <a:pt x="8" y="54"/>
                      </a:cubicBezTo>
                      <a:cubicBezTo>
                        <a:pt x="10" y="53"/>
                        <a:pt x="10" y="51"/>
                        <a:pt x="11" y="49"/>
                      </a:cubicBezTo>
                      <a:cubicBezTo>
                        <a:pt x="12" y="47"/>
                        <a:pt x="14" y="47"/>
                        <a:pt x="16" y="46"/>
                      </a:cubicBezTo>
                      <a:cubicBezTo>
                        <a:pt x="18" y="46"/>
                        <a:pt x="21" y="45"/>
                        <a:pt x="24" y="45"/>
                      </a:cubicBezTo>
                      <a:cubicBezTo>
                        <a:pt x="27" y="45"/>
                        <a:pt x="30" y="45"/>
                        <a:pt x="33" y="44"/>
                      </a:cubicBezTo>
                      <a:cubicBezTo>
                        <a:pt x="36" y="43"/>
                        <a:pt x="40" y="42"/>
                        <a:pt x="43" y="42"/>
                      </a:cubicBezTo>
                      <a:cubicBezTo>
                        <a:pt x="45" y="42"/>
                        <a:pt x="48" y="42"/>
                        <a:pt x="50" y="42"/>
                      </a:cubicBezTo>
                      <a:cubicBezTo>
                        <a:pt x="51" y="42"/>
                        <a:pt x="52" y="42"/>
                        <a:pt x="53" y="42"/>
                      </a:cubicBezTo>
                      <a:cubicBezTo>
                        <a:pt x="54" y="42"/>
                        <a:pt x="55" y="42"/>
                        <a:pt x="57" y="42"/>
                      </a:cubicBezTo>
                      <a:cubicBezTo>
                        <a:pt x="60" y="42"/>
                        <a:pt x="62" y="40"/>
                        <a:pt x="64" y="37"/>
                      </a:cubicBezTo>
                      <a:cubicBezTo>
                        <a:pt x="66" y="34"/>
                        <a:pt x="69" y="31"/>
                        <a:pt x="71" y="29"/>
                      </a:cubicBezTo>
                      <a:cubicBezTo>
                        <a:pt x="74" y="26"/>
                        <a:pt x="77" y="22"/>
                        <a:pt x="81" y="21"/>
                      </a:cubicBezTo>
                      <a:cubicBezTo>
                        <a:pt x="84" y="20"/>
                        <a:pt x="87" y="22"/>
                        <a:pt x="90" y="22"/>
                      </a:cubicBezTo>
                      <a:cubicBezTo>
                        <a:pt x="96" y="22"/>
                        <a:pt x="104" y="17"/>
                        <a:pt x="107" y="12"/>
                      </a:cubicBezTo>
                      <a:cubicBezTo>
                        <a:pt x="108" y="9"/>
                        <a:pt x="108" y="6"/>
                        <a:pt x="110" y="4"/>
                      </a:cubicBezTo>
                      <a:cubicBezTo>
                        <a:pt x="112" y="2"/>
                        <a:pt x="116" y="2"/>
                        <a:pt x="118" y="2"/>
                      </a:cubicBezTo>
                      <a:cubicBezTo>
                        <a:pt x="119" y="2"/>
                        <a:pt x="119" y="2"/>
                        <a:pt x="119" y="2"/>
                      </a:cubicBezTo>
                      <a:cubicBezTo>
                        <a:pt x="119" y="2"/>
                        <a:pt x="119" y="2"/>
                        <a:pt x="119" y="1"/>
                      </a:cubicBezTo>
                      <a:cubicBezTo>
                        <a:pt x="120" y="1"/>
                        <a:pt x="120" y="1"/>
                        <a:pt x="120" y="1"/>
                      </a:cubicBezTo>
                      <a:cubicBezTo>
                        <a:pt x="120" y="1"/>
                        <a:pt x="120" y="1"/>
                        <a:pt x="120" y="1"/>
                      </a:cubicBezTo>
                      <a:cubicBezTo>
                        <a:pt x="120" y="1"/>
                        <a:pt x="121" y="1"/>
                        <a:pt x="121" y="1"/>
                      </a:cubicBezTo>
                      <a:cubicBezTo>
                        <a:pt x="121" y="1"/>
                        <a:pt x="121" y="1"/>
                        <a:pt x="121" y="0"/>
                      </a:cubicBezTo>
                      <a:cubicBezTo>
                        <a:pt x="121" y="0"/>
                        <a:pt x="121" y="0"/>
                        <a:pt x="121" y="0"/>
                      </a:cubicBezTo>
                      <a:cubicBezTo>
                        <a:pt x="121" y="0"/>
                        <a:pt x="121" y="0"/>
                        <a:pt x="121" y="0"/>
                      </a:cubicBezTo>
                      <a:cubicBezTo>
                        <a:pt x="121" y="0"/>
                        <a:pt x="121" y="0"/>
                        <a:pt x="121" y="0"/>
                      </a:cubicBezTo>
                      <a:cubicBezTo>
                        <a:pt x="121" y="0"/>
                        <a:pt x="124" y="0"/>
                        <a:pt x="123" y="3"/>
                      </a:cubicBezTo>
                      <a:cubicBezTo>
                        <a:pt x="122" y="7"/>
                        <a:pt x="123" y="13"/>
                        <a:pt x="126" y="13"/>
                      </a:cubicBezTo>
                      <a:cubicBezTo>
                        <a:pt x="130" y="13"/>
                        <a:pt x="133" y="18"/>
                        <a:pt x="135" y="16"/>
                      </a:cubicBezTo>
                      <a:cubicBezTo>
                        <a:pt x="136" y="13"/>
                        <a:pt x="139" y="6"/>
                        <a:pt x="143" y="9"/>
                      </a:cubicBezTo>
                      <a:cubicBezTo>
                        <a:pt x="146" y="13"/>
                        <a:pt x="147" y="14"/>
                        <a:pt x="149" y="14"/>
                      </a:cubicBezTo>
                      <a:cubicBezTo>
                        <a:pt x="152" y="15"/>
                        <a:pt x="159" y="15"/>
                        <a:pt x="157" y="22"/>
                      </a:cubicBezTo>
                      <a:cubicBezTo>
                        <a:pt x="155" y="27"/>
                        <a:pt x="154" y="29"/>
                        <a:pt x="152" y="31"/>
                      </a:cubicBezTo>
                      <a:cubicBezTo>
                        <a:pt x="152" y="31"/>
                        <a:pt x="152" y="31"/>
                        <a:pt x="152" y="31"/>
                      </a:cubicBezTo>
                      <a:cubicBezTo>
                        <a:pt x="151" y="32"/>
                        <a:pt x="150" y="32"/>
                        <a:pt x="149" y="33"/>
                      </a:cubicBezTo>
                      <a:cubicBezTo>
                        <a:pt x="145" y="35"/>
                        <a:pt x="138" y="37"/>
                        <a:pt x="139" y="42"/>
                      </a:cubicBezTo>
                      <a:cubicBezTo>
                        <a:pt x="140" y="48"/>
                        <a:pt x="140" y="53"/>
                        <a:pt x="143" y="58"/>
                      </a:cubicBezTo>
                      <a:cubicBezTo>
                        <a:pt x="145" y="64"/>
                        <a:pt x="147" y="75"/>
                        <a:pt x="151" y="73"/>
                      </a:cubicBezTo>
                      <a:cubicBezTo>
                        <a:pt x="156" y="71"/>
                        <a:pt x="159" y="52"/>
                        <a:pt x="164" y="62"/>
                      </a:cubicBezTo>
                      <a:cubicBezTo>
                        <a:pt x="164" y="62"/>
                        <a:pt x="164" y="62"/>
                        <a:pt x="164" y="62"/>
                      </a:cubicBezTo>
                      <a:cubicBezTo>
                        <a:pt x="164" y="62"/>
                        <a:pt x="164" y="62"/>
                        <a:pt x="164" y="62"/>
                      </a:cubicBezTo>
                      <a:cubicBezTo>
                        <a:pt x="164" y="62"/>
                        <a:pt x="164" y="63"/>
                        <a:pt x="164" y="63"/>
                      </a:cubicBezTo>
                      <a:cubicBezTo>
                        <a:pt x="164" y="64"/>
                        <a:pt x="164" y="65"/>
                        <a:pt x="164" y="66"/>
                      </a:cubicBezTo>
                      <a:cubicBezTo>
                        <a:pt x="164" y="66"/>
                        <a:pt x="164" y="67"/>
                        <a:pt x="164" y="67"/>
                      </a:cubicBezTo>
                      <a:cubicBezTo>
                        <a:pt x="164" y="67"/>
                        <a:pt x="164" y="67"/>
                        <a:pt x="164" y="67"/>
                      </a:cubicBezTo>
                      <a:cubicBezTo>
                        <a:pt x="164" y="68"/>
                        <a:pt x="164" y="68"/>
                        <a:pt x="164" y="69"/>
                      </a:cubicBezTo>
                      <a:cubicBezTo>
                        <a:pt x="164" y="69"/>
                        <a:pt x="164" y="69"/>
                        <a:pt x="164" y="69"/>
                      </a:cubicBezTo>
                      <a:cubicBezTo>
                        <a:pt x="164" y="69"/>
                        <a:pt x="164" y="70"/>
                        <a:pt x="164" y="70"/>
                      </a:cubicBezTo>
                      <a:cubicBezTo>
                        <a:pt x="164" y="71"/>
                        <a:pt x="164" y="71"/>
                        <a:pt x="164" y="71"/>
                      </a:cubicBezTo>
                      <a:cubicBezTo>
                        <a:pt x="164" y="78"/>
                        <a:pt x="162" y="85"/>
                        <a:pt x="164" y="91"/>
                      </a:cubicBezTo>
                      <a:cubicBezTo>
                        <a:pt x="166" y="97"/>
                        <a:pt x="172" y="102"/>
                        <a:pt x="175" y="108"/>
                      </a:cubicBezTo>
                      <a:cubicBezTo>
                        <a:pt x="176" y="110"/>
                        <a:pt x="177" y="113"/>
                        <a:pt x="179" y="116"/>
                      </a:cubicBezTo>
                      <a:cubicBezTo>
                        <a:pt x="181" y="118"/>
                        <a:pt x="184" y="119"/>
                        <a:pt x="186" y="122"/>
                      </a:cubicBezTo>
                      <a:cubicBezTo>
                        <a:pt x="189" y="125"/>
                        <a:pt x="190" y="129"/>
                        <a:pt x="189" y="13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7" name="Freeform 367">
                  <a:extLst>
                    <a:ext uri="{FF2B5EF4-FFF2-40B4-BE49-F238E27FC236}">
                      <a16:creationId xmlns:a16="http://schemas.microsoft.com/office/drawing/2014/main" id="{21B1793D-3C3B-4AB5-A941-0EF3C53A5685}"/>
                    </a:ext>
                  </a:extLst>
                </p:cNvPr>
                <p:cNvSpPr>
                  <a:spLocks/>
                </p:cNvSpPr>
                <p:nvPr/>
              </p:nvSpPr>
              <p:spPr bwMode="auto">
                <a:xfrm>
                  <a:off x="3393" y="2613"/>
                  <a:ext cx="866" cy="751"/>
                </a:xfrm>
                <a:custGeom>
                  <a:avLst/>
                  <a:gdLst>
                    <a:gd name="T0" fmla="*/ 529 w 542"/>
                    <a:gd name="T1" fmla="*/ 150 h 436"/>
                    <a:gd name="T2" fmla="*/ 506 w 542"/>
                    <a:gd name="T3" fmla="*/ 165 h 436"/>
                    <a:gd name="T4" fmla="*/ 479 w 542"/>
                    <a:gd name="T5" fmla="*/ 196 h 436"/>
                    <a:gd name="T6" fmla="*/ 475 w 542"/>
                    <a:gd name="T7" fmla="*/ 217 h 436"/>
                    <a:gd name="T8" fmla="*/ 488 w 542"/>
                    <a:gd name="T9" fmla="*/ 242 h 436"/>
                    <a:gd name="T10" fmla="*/ 467 w 542"/>
                    <a:gd name="T11" fmla="*/ 269 h 436"/>
                    <a:gd name="T12" fmla="*/ 441 w 542"/>
                    <a:gd name="T13" fmla="*/ 278 h 436"/>
                    <a:gd name="T14" fmla="*/ 417 w 542"/>
                    <a:gd name="T15" fmla="*/ 290 h 436"/>
                    <a:gd name="T16" fmla="*/ 391 w 542"/>
                    <a:gd name="T17" fmla="*/ 316 h 436"/>
                    <a:gd name="T18" fmla="*/ 374 w 542"/>
                    <a:gd name="T19" fmla="*/ 322 h 436"/>
                    <a:gd name="T20" fmla="*/ 345 w 542"/>
                    <a:gd name="T21" fmla="*/ 341 h 436"/>
                    <a:gd name="T22" fmla="*/ 316 w 542"/>
                    <a:gd name="T23" fmla="*/ 353 h 436"/>
                    <a:gd name="T24" fmla="*/ 314 w 542"/>
                    <a:gd name="T25" fmla="*/ 374 h 436"/>
                    <a:gd name="T26" fmla="*/ 313 w 542"/>
                    <a:gd name="T27" fmla="*/ 393 h 436"/>
                    <a:gd name="T28" fmla="*/ 312 w 542"/>
                    <a:gd name="T29" fmla="*/ 408 h 436"/>
                    <a:gd name="T30" fmla="*/ 301 w 542"/>
                    <a:gd name="T31" fmla="*/ 429 h 436"/>
                    <a:gd name="T32" fmla="*/ 289 w 542"/>
                    <a:gd name="T33" fmla="*/ 435 h 436"/>
                    <a:gd name="T34" fmla="*/ 255 w 542"/>
                    <a:gd name="T35" fmla="*/ 412 h 436"/>
                    <a:gd name="T36" fmla="*/ 197 w 542"/>
                    <a:gd name="T37" fmla="*/ 420 h 436"/>
                    <a:gd name="T38" fmla="*/ 173 w 542"/>
                    <a:gd name="T39" fmla="*/ 430 h 436"/>
                    <a:gd name="T40" fmla="*/ 149 w 542"/>
                    <a:gd name="T41" fmla="*/ 425 h 436"/>
                    <a:gd name="T42" fmla="*/ 116 w 542"/>
                    <a:gd name="T43" fmla="*/ 392 h 436"/>
                    <a:gd name="T44" fmla="*/ 61 w 542"/>
                    <a:gd name="T45" fmla="*/ 350 h 436"/>
                    <a:gd name="T46" fmla="*/ 30 w 542"/>
                    <a:gd name="T47" fmla="*/ 339 h 436"/>
                    <a:gd name="T48" fmla="*/ 3 w 542"/>
                    <a:gd name="T49" fmla="*/ 326 h 436"/>
                    <a:gd name="T50" fmla="*/ 5 w 542"/>
                    <a:gd name="T51" fmla="*/ 303 h 436"/>
                    <a:gd name="T52" fmla="*/ 9 w 542"/>
                    <a:gd name="T53" fmla="*/ 288 h 436"/>
                    <a:gd name="T54" fmla="*/ 15 w 542"/>
                    <a:gd name="T55" fmla="*/ 285 h 436"/>
                    <a:gd name="T56" fmla="*/ 45 w 542"/>
                    <a:gd name="T57" fmla="*/ 260 h 436"/>
                    <a:gd name="T58" fmla="*/ 86 w 542"/>
                    <a:gd name="T59" fmla="*/ 303 h 436"/>
                    <a:gd name="T60" fmla="*/ 129 w 542"/>
                    <a:gd name="T61" fmla="*/ 336 h 436"/>
                    <a:gd name="T62" fmla="*/ 160 w 542"/>
                    <a:gd name="T63" fmla="*/ 360 h 436"/>
                    <a:gd name="T64" fmla="*/ 188 w 542"/>
                    <a:gd name="T65" fmla="*/ 357 h 436"/>
                    <a:gd name="T66" fmla="*/ 231 w 542"/>
                    <a:gd name="T67" fmla="*/ 345 h 436"/>
                    <a:gd name="T68" fmla="*/ 251 w 542"/>
                    <a:gd name="T69" fmla="*/ 307 h 436"/>
                    <a:gd name="T70" fmla="*/ 289 w 542"/>
                    <a:gd name="T71" fmla="*/ 282 h 436"/>
                    <a:gd name="T72" fmla="*/ 314 w 542"/>
                    <a:gd name="T73" fmla="*/ 246 h 436"/>
                    <a:gd name="T74" fmla="*/ 331 w 542"/>
                    <a:gd name="T75" fmla="*/ 209 h 436"/>
                    <a:gd name="T76" fmla="*/ 334 w 542"/>
                    <a:gd name="T77" fmla="*/ 152 h 436"/>
                    <a:gd name="T78" fmla="*/ 315 w 542"/>
                    <a:gd name="T79" fmla="*/ 141 h 436"/>
                    <a:gd name="T80" fmla="*/ 300 w 542"/>
                    <a:gd name="T81" fmla="*/ 115 h 436"/>
                    <a:gd name="T82" fmla="*/ 304 w 542"/>
                    <a:gd name="T83" fmla="*/ 70 h 436"/>
                    <a:gd name="T84" fmla="*/ 351 w 542"/>
                    <a:gd name="T85" fmla="*/ 59 h 436"/>
                    <a:gd name="T86" fmla="*/ 386 w 542"/>
                    <a:gd name="T87" fmla="*/ 48 h 436"/>
                    <a:gd name="T88" fmla="*/ 414 w 542"/>
                    <a:gd name="T89" fmla="*/ 52 h 436"/>
                    <a:gd name="T90" fmla="*/ 449 w 542"/>
                    <a:gd name="T91" fmla="*/ 45 h 436"/>
                    <a:gd name="T92" fmla="*/ 458 w 542"/>
                    <a:gd name="T93" fmla="*/ 18 h 436"/>
                    <a:gd name="T94" fmla="*/ 498 w 542"/>
                    <a:gd name="T95" fmla="*/ 10 h 436"/>
                    <a:gd name="T96" fmla="*/ 482 w 542"/>
                    <a:gd name="T97" fmla="*/ 32 h 436"/>
                    <a:gd name="T98" fmla="*/ 506 w 542"/>
                    <a:gd name="T99" fmla="*/ 98 h 436"/>
                    <a:gd name="T100" fmla="*/ 540 w 542"/>
                    <a:gd name="T101" fmla="*/ 11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2" h="436">
                      <a:moveTo>
                        <a:pt x="541" y="140"/>
                      </a:moveTo>
                      <a:cubicBezTo>
                        <a:pt x="541" y="142"/>
                        <a:pt x="540" y="145"/>
                        <a:pt x="538" y="146"/>
                      </a:cubicBezTo>
                      <a:cubicBezTo>
                        <a:pt x="535" y="148"/>
                        <a:pt x="532" y="149"/>
                        <a:pt x="529" y="150"/>
                      </a:cubicBezTo>
                      <a:cubicBezTo>
                        <a:pt x="526" y="150"/>
                        <a:pt x="524" y="150"/>
                        <a:pt x="521" y="151"/>
                      </a:cubicBezTo>
                      <a:cubicBezTo>
                        <a:pt x="518" y="151"/>
                        <a:pt x="516" y="153"/>
                        <a:pt x="513" y="155"/>
                      </a:cubicBezTo>
                      <a:cubicBezTo>
                        <a:pt x="510" y="158"/>
                        <a:pt x="508" y="162"/>
                        <a:pt x="506" y="165"/>
                      </a:cubicBezTo>
                      <a:cubicBezTo>
                        <a:pt x="503" y="169"/>
                        <a:pt x="500" y="172"/>
                        <a:pt x="498" y="175"/>
                      </a:cubicBezTo>
                      <a:cubicBezTo>
                        <a:pt x="495" y="180"/>
                        <a:pt x="493" y="185"/>
                        <a:pt x="489" y="189"/>
                      </a:cubicBezTo>
                      <a:cubicBezTo>
                        <a:pt x="486" y="192"/>
                        <a:pt x="483" y="195"/>
                        <a:pt x="479" y="196"/>
                      </a:cubicBezTo>
                      <a:cubicBezTo>
                        <a:pt x="475" y="198"/>
                        <a:pt x="471" y="199"/>
                        <a:pt x="469" y="203"/>
                      </a:cubicBezTo>
                      <a:cubicBezTo>
                        <a:pt x="467" y="207"/>
                        <a:pt x="468" y="211"/>
                        <a:pt x="471" y="213"/>
                      </a:cubicBezTo>
                      <a:cubicBezTo>
                        <a:pt x="472" y="215"/>
                        <a:pt x="474" y="215"/>
                        <a:pt x="475" y="217"/>
                      </a:cubicBezTo>
                      <a:cubicBezTo>
                        <a:pt x="477" y="218"/>
                        <a:pt x="478" y="220"/>
                        <a:pt x="479" y="221"/>
                      </a:cubicBezTo>
                      <a:cubicBezTo>
                        <a:pt x="482" y="224"/>
                        <a:pt x="487" y="225"/>
                        <a:pt x="489" y="229"/>
                      </a:cubicBezTo>
                      <a:cubicBezTo>
                        <a:pt x="491" y="233"/>
                        <a:pt x="491" y="238"/>
                        <a:pt x="488" y="242"/>
                      </a:cubicBezTo>
                      <a:cubicBezTo>
                        <a:pt x="487" y="244"/>
                        <a:pt x="485" y="245"/>
                        <a:pt x="485" y="247"/>
                      </a:cubicBezTo>
                      <a:cubicBezTo>
                        <a:pt x="484" y="249"/>
                        <a:pt x="484" y="252"/>
                        <a:pt x="483" y="254"/>
                      </a:cubicBezTo>
                      <a:cubicBezTo>
                        <a:pt x="482" y="261"/>
                        <a:pt x="475" y="267"/>
                        <a:pt x="467" y="269"/>
                      </a:cubicBezTo>
                      <a:cubicBezTo>
                        <a:pt x="464" y="269"/>
                        <a:pt x="461" y="270"/>
                        <a:pt x="458" y="273"/>
                      </a:cubicBezTo>
                      <a:cubicBezTo>
                        <a:pt x="455" y="275"/>
                        <a:pt x="453" y="277"/>
                        <a:pt x="449" y="276"/>
                      </a:cubicBezTo>
                      <a:cubicBezTo>
                        <a:pt x="445" y="275"/>
                        <a:pt x="443" y="275"/>
                        <a:pt x="441" y="278"/>
                      </a:cubicBezTo>
                      <a:cubicBezTo>
                        <a:pt x="439" y="280"/>
                        <a:pt x="438" y="284"/>
                        <a:pt x="436" y="286"/>
                      </a:cubicBezTo>
                      <a:cubicBezTo>
                        <a:pt x="434" y="290"/>
                        <a:pt x="431" y="290"/>
                        <a:pt x="427" y="290"/>
                      </a:cubicBezTo>
                      <a:cubicBezTo>
                        <a:pt x="424" y="289"/>
                        <a:pt x="420" y="288"/>
                        <a:pt x="417" y="290"/>
                      </a:cubicBezTo>
                      <a:cubicBezTo>
                        <a:pt x="415" y="292"/>
                        <a:pt x="412" y="295"/>
                        <a:pt x="411" y="298"/>
                      </a:cubicBezTo>
                      <a:cubicBezTo>
                        <a:pt x="409" y="302"/>
                        <a:pt x="407" y="307"/>
                        <a:pt x="404" y="310"/>
                      </a:cubicBezTo>
                      <a:cubicBezTo>
                        <a:pt x="400" y="313"/>
                        <a:pt x="394" y="311"/>
                        <a:pt x="391" y="316"/>
                      </a:cubicBezTo>
                      <a:cubicBezTo>
                        <a:pt x="390" y="318"/>
                        <a:pt x="389" y="321"/>
                        <a:pt x="388" y="322"/>
                      </a:cubicBezTo>
                      <a:cubicBezTo>
                        <a:pt x="387" y="324"/>
                        <a:pt x="384" y="325"/>
                        <a:pt x="383" y="326"/>
                      </a:cubicBezTo>
                      <a:cubicBezTo>
                        <a:pt x="379" y="328"/>
                        <a:pt x="377" y="323"/>
                        <a:pt x="374" y="322"/>
                      </a:cubicBezTo>
                      <a:cubicBezTo>
                        <a:pt x="370" y="320"/>
                        <a:pt x="367" y="323"/>
                        <a:pt x="364" y="325"/>
                      </a:cubicBezTo>
                      <a:cubicBezTo>
                        <a:pt x="361" y="328"/>
                        <a:pt x="356" y="330"/>
                        <a:pt x="353" y="333"/>
                      </a:cubicBezTo>
                      <a:cubicBezTo>
                        <a:pt x="350" y="335"/>
                        <a:pt x="349" y="339"/>
                        <a:pt x="345" y="341"/>
                      </a:cubicBezTo>
                      <a:cubicBezTo>
                        <a:pt x="341" y="343"/>
                        <a:pt x="335" y="344"/>
                        <a:pt x="331" y="343"/>
                      </a:cubicBezTo>
                      <a:cubicBezTo>
                        <a:pt x="327" y="343"/>
                        <a:pt x="323" y="341"/>
                        <a:pt x="320" y="343"/>
                      </a:cubicBezTo>
                      <a:cubicBezTo>
                        <a:pt x="318" y="345"/>
                        <a:pt x="316" y="350"/>
                        <a:pt x="316" y="353"/>
                      </a:cubicBezTo>
                      <a:cubicBezTo>
                        <a:pt x="317" y="356"/>
                        <a:pt x="320" y="358"/>
                        <a:pt x="322" y="360"/>
                      </a:cubicBezTo>
                      <a:cubicBezTo>
                        <a:pt x="323" y="364"/>
                        <a:pt x="319" y="366"/>
                        <a:pt x="317" y="368"/>
                      </a:cubicBezTo>
                      <a:cubicBezTo>
                        <a:pt x="316" y="370"/>
                        <a:pt x="315" y="372"/>
                        <a:pt x="314" y="374"/>
                      </a:cubicBezTo>
                      <a:cubicBezTo>
                        <a:pt x="314" y="375"/>
                        <a:pt x="315" y="377"/>
                        <a:pt x="315" y="378"/>
                      </a:cubicBezTo>
                      <a:cubicBezTo>
                        <a:pt x="314" y="382"/>
                        <a:pt x="310" y="384"/>
                        <a:pt x="308" y="387"/>
                      </a:cubicBezTo>
                      <a:cubicBezTo>
                        <a:pt x="306" y="392"/>
                        <a:pt x="309" y="394"/>
                        <a:pt x="313" y="393"/>
                      </a:cubicBezTo>
                      <a:cubicBezTo>
                        <a:pt x="316" y="393"/>
                        <a:pt x="319" y="392"/>
                        <a:pt x="322" y="392"/>
                      </a:cubicBezTo>
                      <a:cubicBezTo>
                        <a:pt x="325" y="391"/>
                        <a:pt x="329" y="389"/>
                        <a:pt x="329" y="393"/>
                      </a:cubicBezTo>
                      <a:cubicBezTo>
                        <a:pt x="327" y="401"/>
                        <a:pt x="320" y="406"/>
                        <a:pt x="312" y="408"/>
                      </a:cubicBezTo>
                      <a:cubicBezTo>
                        <a:pt x="309" y="408"/>
                        <a:pt x="305" y="407"/>
                        <a:pt x="302" y="410"/>
                      </a:cubicBezTo>
                      <a:cubicBezTo>
                        <a:pt x="300" y="412"/>
                        <a:pt x="301" y="416"/>
                        <a:pt x="301" y="419"/>
                      </a:cubicBezTo>
                      <a:cubicBezTo>
                        <a:pt x="302" y="423"/>
                        <a:pt x="301" y="426"/>
                        <a:pt x="301" y="429"/>
                      </a:cubicBezTo>
                      <a:cubicBezTo>
                        <a:pt x="301" y="430"/>
                        <a:pt x="301" y="431"/>
                        <a:pt x="301" y="432"/>
                      </a:cubicBezTo>
                      <a:cubicBezTo>
                        <a:pt x="300" y="432"/>
                        <a:pt x="298" y="432"/>
                        <a:pt x="297" y="432"/>
                      </a:cubicBezTo>
                      <a:cubicBezTo>
                        <a:pt x="294" y="433"/>
                        <a:pt x="292" y="434"/>
                        <a:pt x="289" y="435"/>
                      </a:cubicBezTo>
                      <a:cubicBezTo>
                        <a:pt x="286" y="436"/>
                        <a:pt x="282" y="435"/>
                        <a:pt x="279" y="433"/>
                      </a:cubicBezTo>
                      <a:cubicBezTo>
                        <a:pt x="273" y="430"/>
                        <a:pt x="270" y="427"/>
                        <a:pt x="267" y="421"/>
                      </a:cubicBezTo>
                      <a:cubicBezTo>
                        <a:pt x="264" y="416"/>
                        <a:pt x="261" y="413"/>
                        <a:pt x="255" y="412"/>
                      </a:cubicBezTo>
                      <a:cubicBezTo>
                        <a:pt x="249" y="411"/>
                        <a:pt x="243" y="412"/>
                        <a:pt x="238" y="412"/>
                      </a:cubicBezTo>
                      <a:cubicBezTo>
                        <a:pt x="233" y="411"/>
                        <a:pt x="228" y="412"/>
                        <a:pt x="223" y="412"/>
                      </a:cubicBezTo>
                      <a:cubicBezTo>
                        <a:pt x="214" y="412"/>
                        <a:pt x="205" y="416"/>
                        <a:pt x="197" y="420"/>
                      </a:cubicBezTo>
                      <a:cubicBezTo>
                        <a:pt x="194" y="421"/>
                        <a:pt x="192" y="424"/>
                        <a:pt x="189" y="425"/>
                      </a:cubicBezTo>
                      <a:cubicBezTo>
                        <a:pt x="185" y="427"/>
                        <a:pt x="181" y="426"/>
                        <a:pt x="177" y="428"/>
                      </a:cubicBezTo>
                      <a:cubicBezTo>
                        <a:pt x="176" y="428"/>
                        <a:pt x="174" y="430"/>
                        <a:pt x="173" y="430"/>
                      </a:cubicBezTo>
                      <a:cubicBezTo>
                        <a:pt x="171" y="431"/>
                        <a:pt x="170" y="431"/>
                        <a:pt x="168" y="430"/>
                      </a:cubicBezTo>
                      <a:cubicBezTo>
                        <a:pt x="165" y="430"/>
                        <a:pt x="161" y="431"/>
                        <a:pt x="158" y="430"/>
                      </a:cubicBezTo>
                      <a:cubicBezTo>
                        <a:pt x="155" y="430"/>
                        <a:pt x="152" y="427"/>
                        <a:pt x="149" y="425"/>
                      </a:cubicBezTo>
                      <a:cubicBezTo>
                        <a:pt x="145" y="422"/>
                        <a:pt x="141" y="422"/>
                        <a:pt x="135" y="421"/>
                      </a:cubicBezTo>
                      <a:cubicBezTo>
                        <a:pt x="131" y="420"/>
                        <a:pt x="129" y="416"/>
                        <a:pt x="126" y="412"/>
                      </a:cubicBezTo>
                      <a:cubicBezTo>
                        <a:pt x="123" y="406"/>
                        <a:pt x="118" y="399"/>
                        <a:pt x="116" y="392"/>
                      </a:cubicBezTo>
                      <a:cubicBezTo>
                        <a:pt x="114" y="384"/>
                        <a:pt x="116" y="374"/>
                        <a:pt x="110" y="368"/>
                      </a:cubicBezTo>
                      <a:cubicBezTo>
                        <a:pt x="103" y="362"/>
                        <a:pt x="93" y="362"/>
                        <a:pt x="85" y="360"/>
                      </a:cubicBezTo>
                      <a:cubicBezTo>
                        <a:pt x="77" y="357"/>
                        <a:pt x="70" y="351"/>
                        <a:pt x="61" y="350"/>
                      </a:cubicBezTo>
                      <a:cubicBezTo>
                        <a:pt x="58" y="350"/>
                        <a:pt x="54" y="351"/>
                        <a:pt x="51" y="351"/>
                      </a:cubicBezTo>
                      <a:cubicBezTo>
                        <a:pt x="47" y="351"/>
                        <a:pt x="44" y="348"/>
                        <a:pt x="41" y="346"/>
                      </a:cubicBezTo>
                      <a:cubicBezTo>
                        <a:pt x="38" y="343"/>
                        <a:pt x="34" y="340"/>
                        <a:pt x="30" y="339"/>
                      </a:cubicBezTo>
                      <a:cubicBezTo>
                        <a:pt x="26" y="338"/>
                        <a:pt x="22" y="339"/>
                        <a:pt x="18" y="338"/>
                      </a:cubicBezTo>
                      <a:cubicBezTo>
                        <a:pt x="14" y="336"/>
                        <a:pt x="8" y="326"/>
                        <a:pt x="3" y="327"/>
                      </a:cubicBezTo>
                      <a:cubicBezTo>
                        <a:pt x="3" y="327"/>
                        <a:pt x="3" y="327"/>
                        <a:pt x="3" y="326"/>
                      </a:cubicBezTo>
                      <a:cubicBezTo>
                        <a:pt x="2" y="325"/>
                        <a:pt x="1" y="323"/>
                        <a:pt x="1" y="321"/>
                      </a:cubicBezTo>
                      <a:cubicBezTo>
                        <a:pt x="0" y="317"/>
                        <a:pt x="3" y="315"/>
                        <a:pt x="4" y="311"/>
                      </a:cubicBezTo>
                      <a:cubicBezTo>
                        <a:pt x="4" y="308"/>
                        <a:pt x="4" y="305"/>
                        <a:pt x="5" y="303"/>
                      </a:cubicBezTo>
                      <a:cubicBezTo>
                        <a:pt x="5" y="301"/>
                        <a:pt x="5" y="299"/>
                        <a:pt x="5" y="297"/>
                      </a:cubicBezTo>
                      <a:cubicBezTo>
                        <a:pt x="4" y="295"/>
                        <a:pt x="0" y="289"/>
                        <a:pt x="4" y="288"/>
                      </a:cubicBezTo>
                      <a:cubicBezTo>
                        <a:pt x="6" y="288"/>
                        <a:pt x="8" y="288"/>
                        <a:pt x="9" y="288"/>
                      </a:cubicBezTo>
                      <a:cubicBezTo>
                        <a:pt x="11" y="288"/>
                        <a:pt x="13" y="287"/>
                        <a:pt x="14" y="286"/>
                      </a:cubicBezTo>
                      <a:cubicBezTo>
                        <a:pt x="14" y="286"/>
                        <a:pt x="14" y="286"/>
                        <a:pt x="14" y="286"/>
                      </a:cubicBezTo>
                      <a:cubicBezTo>
                        <a:pt x="14" y="286"/>
                        <a:pt x="15" y="285"/>
                        <a:pt x="15" y="285"/>
                      </a:cubicBezTo>
                      <a:cubicBezTo>
                        <a:pt x="15" y="285"/>
                        <a:pt x="15" y="285"/>
                        <a:pt x="15" y="284"/>
                      </a:cubicBezTo>
                      <a:cubicBezTo>
                        <a:pt x="15" y="284"/>
                        <a:pt x="27" y="278"/>
                        <a:pt x="31" y="273"/>
                      </a:cubicBezTo>
                      <a:cubicBezTo>
                        <a:pt x="35" y="268"/>
                        <a:pt x="40" y="258"/>
                        <a:pt x="45" y="260"/>
                      </a:cubicBezTo>
                      <a:cubicBezTo>
                        <a:pt x="50" y="261"/>
                        <a:pt x="52" y="262"/>
                        <a:pt x="54" y="268"/>
                      </a:cubicBezTo>
                      <a:cubicBezTo>
                        <a:pt x="56" y="274"/>
                        <a:pt x="62" y="282"/>
                        <a:pt x="70" y="288"/>
                      </a:cubicBezTo>
                      <a:cubicBezTo>
                        <a:pt x="78" y="293"/>
                        <a:pt x="83" y="297"/>
                        <a:pt x="86" y="303"/>
                      </a:cubicBezTo>
                      <a:cubicBezTo>
                        <a:pt x="89" y="309"/>
                        <a:pt x="96" y="318"/>
                        <a:pt x="102" y="318"/>
                      </a:cubicBezTo>
                      <a:cubicBezTo>
                        <a:pt x="107" y="317"/>
                        <a:pt x="120" y="317"/>
                        <a:pt x="122" y="324"/>
                      </a:cubicBezTo>
                      <a:cubicBezTo>
                        <a:pt x="124" y="331"/>
                        <a:pt x="124" y="335"/>
                        <a:pt x="129" y="336"/>
                      </a:cubicBezTo>
                      <a:cubicBezTo>
                        <a:pt x="133" y="337"/>
                        <a:pt x="143" y="338"/>
                        <a:pt x="142" y="347"/>
                      </a:cubicBezTo>
                      <a:cubicBezTo>
                        <a:pt x="142" y="356"/>
                        <a:pt x="141" y="358"/>
                        <a:pt x="146" y="358"/>
                      </a:cubicBezTo>
                      <a:cubicBezTo>
                        <a:pt x="151" y="357"/>
                        <a:pt x="159" y="355"/>
                        <a:pt x="160" y="360"/>
                      </a:cubicBezTo>
                      <a:cubicBezTo>
                        <a:pt x="161" y="366"/>
                        <a:pt x="163" y="377"/>
                        <a:pt x="168" y="373"/>
                      </a:cubicBezTo>
                      <a:cubicBezTo>
                        <a:pt x="173" y="369"/>
                        <a:pt x="176" y="365"/>
                        <a:pt x="179" y="365"/>
                      </a:cubicBezTo>
                      <a:cubicBezTo>
                        <a:pt x="182" y="366"/>
                        <a:pt x="189" y="364"/>
                        <a:pt x="188" y="357"/>
                      </a:cubicBezTo>
                      <a:cubicBezTo>
                        <a:pt x="192" y="357"/>
                        <a:pt x="195" y="356"/>
                        <a:pt x="199" y="356"/>
                      </a:cubicBezTo>
                      <a:cubicBezTo>
                        <a:pt x="207" y="354"/>
                        <a:pt x="214" y="350"/>
                        <a:pt x="222" y="348"/>
                      </a:cubicBezTo>
                      <a:cubicBezTo>
                        <a:pt x="225" y="347"/>
                        <a:pt x="229" y="347"/>
                        <a:pt x="231" y="345"/>
                      </a:cubicBezTo>
                      <a:cubicBezTo>
                        <a:pt x="235" y="342"/>
                        <a:pt x="235" y="337"/>
                        <a:pt x="236" y="332"/>
                      </a:cubicBezTo>
                      <a:cubicBezTo>
                        <a:pt x="237" y="327"/>
                        <a:pt x="236" y="320"/>
                        <a:pt x="239" y="315"/>
                      </a:cubicBezTo>
                      <a:cubicBezTo>
                        <a:pt x="241" y="310"/>
                        <a:pt x="246" y="307"/>
                        <a:pt x="251" y="307"/>
                      </a:cubicBezTo>
                      <a:cubicBezTo>
                        <a:pt x="257" y="307"/>
                        <a:pt x="260" y="305"/>
                        <a:pt x="264" y="299"/>
                      </a:cubicBezTo>
                      <a:cubicBezTo>
                        <a:pt x="267" y="295"/>
                        <a:pt x="270" y="290"/>
                        <a:pt x="275" y="288"/>
                      </a:cubicBezTo>
                      <a:cubicBezTo>
                        <a:pt x="279" y="285"/>
                        <a:pt x="284" y="285"/>
                        <a:pt x="289" y="282"/>
                      </a:cubicBezTo>
                      <a:cubicBezTo>
                        <a:pt x="294" y="278"/>
                        <a:pt x="296" y="274"/>
                        <a:pt x="297" y="268"/>
                      </a:cubicBezTo>
                      <a:cubicBezTo>
                        <a:pt x="298" y="264"/>
                        <a:pt x="299" y="259"/>
                        <a:pt x="303" y="257"/>
                      </a:cubicBezTo>
                      <a:cubicBezTo>
                        <a:pt x="307" y="254"/>
                        <a:pt x="318" y="252"/>
                        <a:pt x="314" y="246"/>
                      </a:cubicBezTo>
                      <a:cubicBezTo>
                        <a:pt x="310" y="241"/>
                        <a:pt x="305" y="238"/>
                        <a:pt x="309" y="232"/>
                      </a:cubicBezTo>
                      <a:cubicBezTo>
                        <a:pt x="312" y="228"/>
                        <a:pt x="316" y="226"/>
                        <a:pt x="320" y="224"/>
                      </a:cubicBezTo>
                      <a:cubicBezTo>
                        <a:pt x="325" y="220"/>
                        <a:pt x="329" y="216"/>
                        <a:pt x="331" y="209"/>
                      </a:cubicBezTo>
                      <a:cubicBezTo>
                        <a:pt x="333" y="203"/>
                        <a:pt x="333" y="196"/>
                        <a:pt x="332" y="190"/>
                      </a:cubicBezTo>
                      <a:cubicBezTo>
                        <a:pt x="331" y="184"/>
                        <a:pt x="330" y="177"/>
                        <a:pt x="331" y="171"/>
                      </a:cubicBezTo>
                      <a:cubicBezTo>
                        <a:pt x="332" y="165"/>
                        <a:pt x="333" y="159"/>
                        <a:pt x="334" y="152"/>
                      </a:cubicBezTo>
                      <a:cubicBezTo>
                        <a:pt x="335" y="145"/>
                        <a:pt x="334" y="138"/>
                        <a:pt x="332" y="132"/>
                      </a:cubicBezTo>
                      <a:cubicBezTo>
                        <a:pt x="331" y="128"/>
                        <a:pt x="329" y="121"/>
                        <a:pt x="325" y="119"/>
                      </a:cubicBezTo>
                      <a:cubicBezTo>
                        <a:pt x="318" y="116"/>
                        <a:pt x="316" y="138"/>
                        <a:pt x="315" y="141"/>
                      </a:cubicBezTo>
                      <a:cubicBezTo>
                        <a:pt x="313" y="151"/>
                        <a:pt x="310" y="161"/>
                        <a:pt x="308" y="171"/>
                      </a:cubicBezTo>
                      <a:cubicBezTo>
                        <a:pt x="308" y="172"/>
                        <a:pt x="308" y="173"/>
                        <a:pt x="307" y="174"/>
                      </a:cubicBezTo>
                      <a:cubicBezTo>
                        <a:pt x="307" y="173"/>
                        <a:pt x="292" y="123"/>
                        <a:pt x="300" y="115"/>
                      </a:cubicBezTo>
                      <a:cubicBezTo>
                        <a:pt x="307" y="107"/>
                        <a:pt x="312" y="107"/>
                        <a:pt x="306" y="103"/>
                      </a:cubicBezTo>
                      <a:cubicBezTo>
                        <a:pt x="299" y="98"/>
                        <a:pt x="286" y="92"/>
                        <a:pt x="288" y="84"/>
                      </a:cubicBezTo>
                      <a:cubicBezTo>
                        <a:pt x="291" y="75"/>
                        <a:pt x="298" y="70"/>
                        <a:pt x="304" y="70"/>
                      </a:cubicBezTo>
                      <a:cubicBezTo>
                        <a:pt x="309" y="70"/>
                        <a:pt x="311" y="71"/>
                        <a:pt x="316" y="67"/>
                      </a:cubicBezTo>
                      <a:cubicBezTo>
                        <a:pt x="321" y="63"/>
                        <a:pt x="327" y="57"/>
                        <a:pt x="332" y="57"/>
                      </a:cubicBezTo>
                      <a:cubicBezTo>
                        <a:pt x="337" y="56"/>
                        <a:pt x="347" y="61"/>
                        <a:pt x="351" y="59"/>
                      </a:cubicBezTo>
                      <a:cubicBezTo>
                        <a:pt x="355" y="58"/>
                        <a:pt x="360" y="54"/>
                        <a:pt x="361" y="50"/>
                      </a:cubicBezTo>
                      <a:cubicBezTo>
                        <a:pt x="363" y="45"/>
                        <a:pt x="368" y="38"/>
                        <a:pt x="373" y="41"/>
                      </a:cubicBezTo>
                      <a:cubicBezTo>
                        <a:pt x="378" y="43"/>
                        <a:pt x="384" y="53"/>
                        <a:pt x="386" y="48"/>
                      </a:cubicBezTo>
                      <a:cubicBezTo>
                        <a:pt x="389" y="44"/>
                        <a:pt x="391" y="38"/>
                        <a:pt x="394" y="42"/>
                      </a:cubicBezTo>
                      <a:cubicBezTo>
                        <a:pt x="397" y="46"/>
                        <a:pt x="402" y="55"/>
                        <a:pt x="405" y="56"/>
                      </a:cubicBezTo>
                      <a:cubicBezTo>
                        <a:pt x="409" y="56"/>
                        <a:pt x="411" y="51"/>
                        <a:pt x="414" y="52"/>
                      </a:cubicBezTo>
                      <a:cubicBezTo>
                        <a:pt x="418" y="52"/>
                        <a:pt x="422" y="54"/>
                        <a:pt x="426" y="55"/>
                      </a:cubicBezTo>
                      <a:cubicBezTo>
                        <a:pt x="429" y="56"/>
                        <a:pt x="432" y="60"/>
                        <a:pt x="437" y="56"/>
                      </a:cubicBezTo>
                      <a:cubicBezTo>
                        <a:pt x="441" y="52"/>
                        <a:pt x="445" y="45"/>
                        <a:pt x="449" y="45"/>
                      </a:cubicBezTo>
                      <a:cubicBezTo>
                        <a:pt x="452" y="45"/>
                        <a:pt x="454" y="45"/>
                        <a:pt x="455" y="42"/>
                      </a:cubicBezTo>
                      <a:cubicBezTo>
                        <a:pt x="457" y="39"/>
                        <a:pt x="462" y="34"/>
                        <a:pt x="460" y="31"/>
                      </a:cubicBezTo>
                      <a:cubicBezTo>
                        <a:pt x="458" y="28"/>
                        <a:pt x="454" y="18"/>
                        <a:pt x="458" y="18"/>
                      </a:cubicBezTo>
                      <a:cubicBezTo>
                        <a:pt x="463" y="18"/>
                        <a:pt x="474" y="19"/>
                        <a:pt x="475" y="15"/>
                      </a:cubicBezTo>
                      <a:cubicBezTo>
                        <a:pt x="475" y="11"/>
                        <a:pt x="476" y="0"/>
                        <a:pt x="482" y="0"/>
                      </a:cubicBezTo>
                      <a:cubicBezTo>
                        <a:pt x="487" y="0"/>
                        <a:pt x="503" y="6"/>
                        <a:pt x="498" y="10"/>
                      </a:cubicBezTo>
                      <a:cubicBezTo>
                        <a:pt x="492" y="14"/>
                        <a:pt x="483" y="22"/>
                        <a:pt x="482" y="31"/>
                      </a:cubicBezTo>
                      <a:cubicBezTo>
                        <a:pt x="482" y="31"/>
                        <a:pt x="482" y="31"/>
                        <a:pt x="482" y="31"/>
                      </a:cubicBezTo>
                      <a:cubicBezTo>
                        <a:pt x="482" y="32"/>
                        <a:pt x="482" y="32"/>
                        <a:pt x="482" y="32"/>
                      </a:cubicBezTo>
                      <a:cubicBezTo>
                        <a:pt x="482" y="37"/>
                        <a:pt x="485" y="41"/>
                        <a:pt x="486" y="45"/>
                      </a:cubicBezTo>
                      <a:cubicBezTo>
                        <a:pt x="492" y="57"/>
                        <a:pt x="496" y="70"/>
                        <a:pt x="500" y="82"/>
                      </a:cubicBezTo>
                      <a:cubicBezTo>
                        <a:pt x="502" y="88"/>
                        <a:pt x="503" y="94"/>
                        <a:pt x="506" y="98"/>
                      </a:cubicBezTo>
                      <a:cubicBezTo>
                        <a:pt x="509" y="102"/>
                        <a:pt x="512" y="103"/>
                        <a:pt x="516" y="104"/>
                      </a:cubicBezTo>
                      <a:cubicBezTo>
                        <a:pt x="522" y="106"/>
                        <a:pt x="528" y="109"/>
                        <a:pt x="534" y="111"/>
                      </a:cubicBezTo>
                      <a:cubicBezTo>
                        <a:pt x="538" y="113"/>
                        <a:pt x="539" y="112"/>
                        <a:pt x="540" y="116"/>
                      </a:cubicBezTo>
                      <a:cubicBezTo>
                        <a:pt x="541" y="119"/>
                        <a:pt x="540" y="122"/>
                        <a:pt x="541" y="126"/>
                      </a:cubicBezTo>
                      <a:cubicBezTo>
                        <a:pt x="541" y="130"/>
                        <a:pt x="542" y="135"/>
                        <a:pt x="541" y="14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8" name="Freeform 368">
                  <a:extLst>
                    <a:ext uri="{FF2B5EF4-FFF2-40B4-BE49-F238E27FC236}">
                      <a16:creationId xmlns:a16="http://schemas.microsoft.com/office/drawing/2014/main" id="{23F822F4-3F65-4901-8210-48224C30077E}"/>
                    </a:ext>
                  </a:extLst>
                </p:cNvPr>
                <p:cNvSpPr>
                  <a:spLocks/>
                </p:cNvSpPr>
                <p:nvPr/>
              </p:nvSpPr>
              <p:spPr bwMode="auto">
                <a:xfrm>
                  <a:off x="3873" y="2494"/>
                  <a:ext cx="668" cy="913"/>
                </a:xfrm>
                <a:custGeom>
                  <a:avLst/>
                  <a:gdLst>
                    <a:gd name="T0" fmla="*/ 395 w 418"/>
                    <a:gd name="T1" fmla="*/ 312 h 530"/>
                    <a:gd name="T2" fmla="*/ 379 w 418"/>
                    <a:gd name="T3" fmla="*/ 395 h 530"/>
                    <a:gd name="T4" fmla="*/ 356 w 418"/>
                    <a:gd name="T5" fmla="*/ 448 h 530"/>
                    <a:gd name="T6" fmla="*/ 330 w 418"/>
                    <a:gd name="T7" fmla="*/ 459 h 530"/>
                    <a:gd name="T8" fmla="*/ 277 w 418"/>
                    <a:gd name="T9" fmla="*/ 455 h 530"/>
                    <a:gd name="T10" fmla="*/ 217 w 418"/>
                    <a:gd name="T11" fmla="*/ 448 h 530"/>
                    <a:gd name="T12" fmla="*/ 184 w 418"/>
                    <a:gd name="T13" fmla="*/ 483 h 530"/>
                    <a:gd name="T14" fmla="*/ 130 w 418"/>
                    <a:gd name="T15" fmla="*/ 515 h 530"/>
                    <a:gd name="T16" fmla="*/ 88 w 418"/>
                    <a:gd name="T17" fmla="*/ 524 h 530"/>
                    <a:gd name="T18" fmla="*/ 52 w 418"/>
                    <a:gd name="T19" fmla="*/ 523 h 530"/>
                    <a:gd name="T20" fmla="*/ 1 w 418"/>
                    <a:gd name="T21" fmla="*/ 501 h 530"/>
                    <a:gd name="T22" fmla="*/ 2 w 418"/>
                    <a:gd name="T23" fmla="*/ 479 h 530"/>
                    <a:gd name="T24" fmla="*/ 22 w 418"/>
                    <a:gd name="T25" fmla="*/ 461 h 530"/>
                    <a:gd name="T26" fmla="*/ 15 w 418"/>
                    <a:gd name="T27" fmla="*/ 447 h 530"/>
                    <a:gd name="T28" fmla="*/ 22 w 418"/>
                    <a:gd name="T29" fmla="*/ 429 h 530"/>
                    <a:gd name="T30" fmla="*/ 31 w 418"/>
                    <a:gd name="T31" fmla="*/ 412 h 530"/>
                    <a:gd name="T32" fmla="*/ 64 w 418"/>
                    <a:gd name="T33" fmla="*/ 394 h 530"/>
                    <a:gd name="T34" fmla="*/ 88 w 418"/>
                    <a:gd name="T35" fmla="*/ 391 h 530"/>
                    <a:gd name="T36" fmla="*/ 111 w 418"/>
                    <a:gd name="T37" fmla="*/ 367 h 530"/>
                    <a:gd name="T38" fmla="*/ 136 w 418"/>
                    <a:gd name="T39" fmla="*/ 355 h 530"/>
                    <a:gd name="T40" fmla="*/ 158 w 418"/>
                    <a:gd name="T41" fmla="*/ 342 h 530"/>
                    <a:gd name="T42" fmla="*/ 185 w 418"/>
                    <a:gd name="T43" fmla="*/ 316 h 530"/>
                    <a:gd name="T44" fmla="*/ 179 w 418"/>
                    <a:gd name="T45" fmla="*/ 290 h 530"/>
                    <a:gd name="T46" fmla="*/ 169 w 418"/>
                    <a:gd name="T47" fmla="*/ 272 h 530"/>
                    <a:gd name="T48" fmla="*/ 198 w 418"/>
                    <a:gd name="T49" fmla="*/ 244 h 530"/>
                    <a:gd name="T50" fmla="*/ 221 w 418"/>
                    <a:gd name="T51" fmla="*/ 220 h 530"/>
                    <a:gd name="T52" fmla="*/ 241 w 418"/>
                    <a:gd name="T53" fmla="*/ 209 h 530"/>
                    <a:gd name="T54" fmla="*/ 234 w 418"/>
                    <a:gd name="T55" fmla="*/ 180 h 530"/>
                    <a:gd name="T56" fmla="*/ 200 w 418"/>
                    <a:gd name="T57" fmla="*/ 151 h 530"/>
                    <a:gd name="T58" fmla="*/ 182 w 418"/>
                    <a:gd name="T59" fmla="*/ 100 h 530"/>
                    <a:gd name="T60" fmla="*/ 204 w 418"/>
                    <a:gd name="T61" fmla="*/ 91 h 530"/>
                    <a:gd name="T62" fmla="*/ 216 w 418"/>
                    <a:gd name="T63" fmla="*/ 57 h 530"/>
                    <a:gd name="T64" fmla="*/ 216 w 418"/>
                    <a:gd name="T65" fmla="*/ 27 h 530"/>
                    <a:gd name="T66" fmla="*/ 242 w 418"/>
                    <a:gd name="T67" fmla="*/ 8 h 530"/>
                    <a:gd name="T68" fmla="*/ 261 w 418"/>
                    <a:gd name="T69" fmla="*/ 19 h 530"/>
                    <a:gd name="T70" fmla="*/ 281 w 418"/>
                    <a:gd name="T71" fmla="*/ 32 h 530"/>
                    <a:gd name="T72" fmla="*/ 296 w 418"/>
                    <a:gd name="T73" fmla="*/ 57 h 530"/>
                    <a:gd name="T74" fmla="*/ 296 w 418"/>
                    <a:gd name="T75" fmla="*/ 68 h 530"/>
                    <a:gd name="T76" fmla="*/ 321 w 418"/>
                    <a:gd name="T77" fmla="*/ 88 h 530"/>
                    <a:gd name="T78" fmla="*/ 330 w 418"/>
                    <a:gd name="T79" fmla="*/ 101 h 530"/>
                    <a:gd name="T80" fmla="*/ 358 w 418"/>
                    <a:gd name="T81" fmla="*/ 117 h 530"/>
                    <a:gd name="T82" fmla="*/ 382 w 418"/>
                    <a:gd name="T83" fmla="*/ 130 h 530"/>
                    <a:gd name="T84" fmla="*/ 394 w 418"/>
                    <a:gd name="T85" fmla="*/ 158 h 530"/>
                    <a:gd name="T86" fmla="*/ 396 w 418"/>
                    <a:gd name="T87" fmla="*/ 198 h 530"/>
                    <a:gd name="T88" fmla="*/ 418 w 418"/>
                    <a:gd name="T89" fmla="*/ 218 h 530"/>
                    <a:gd name="T90" fmla="*/ 370 w 418"/>
                    <a:gd name="T91" fmla="*/ 26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530">
                      <a:moveTo>
                        <a:pt x="370" y="267"/>
                      </a:moveTo>
                      <a:cubicBezTo>
                        <a:pt x="373" y="274"/>
                        <a:pt x="382" y="277"/>
                        <a:pt x="387" y="282"/>
                      </a:cubicBezTo>
                      <a:cubicBezTo>
                        <a:pt x="394" y="290"/>
                        <a:pt x="396" y="301"/>
                        <a:pt x="395" y="312"/>
                      </a:cubicBezTo>
                      <a:cubicBezTo>
                        <a:pt x="394" y="323"/>
                        <a:pt x="387" y="332"/>
                        <a:pt x="384" y="343"/>
                      </a:cubicBezTo>
                      <a:cubicBezTo>
                        <a:pt x="381" y="355"/>
                        <a:pt x="377" y="366"/>
                        <a:pt x="377" y="378"/>
                      </a:cubicBezTo>
                      <a:cubicBezTo>
                        <a:pt x="377" y="383"/>
                        <a:pt x="378" y="389"/>
                        <a:pt x="379" y="395"/>
                      </a:cubicBezTo>
                      <a:cubicBezTo>
                        <a:pt x="380" y="399"/>
                        <a:pt x="383" y="402"/>
                        <a:pt x="385" y="406"/>
                      </a:cubicBezTo>
                      <a:cubicBezTo>
                        <a:pt x="390" y="416"/>
                        <a:pt x="387" y="427"/>
                        <a:pt x="378" y="433"/>
                      </a:cubicBezTo>
                      <a:cubicBezTo>
                        <a:pt x="371" y="438"/>
                        <a:pt x="361" y="440"/>
                        <a:pt x="356" y="448"/>
                      </a:cubicBezTo>
                      <a:cubicBezTo>
                        <a:pt x="354" y="451"/>
                        <a:pt x="354" y="456"/>
                        <a:pt x="352" y="459"/>
                      </a:cubicBezTo>
                      <a:cubicBezTo>
                        <a:pt x="349" y="463"/>
                        <a:pt x="344" y="463"/>
                        <a:pt x="340" y="463"/>
                      </a:cubicBezTo>
                      <a:cubicBezTo>
                        <a:pt x="336" y="462"/>
                        <a:pt x="333" y="461"/>
                        <a:pt x="330" y="459"/>
                      </a:cubicBezTo>
                      <a:cubicBezTo>
                        <a:pt x="323" y="455"/>
                        <a:pt x="315" y="454"/>
                        <a:pt x="308" y="451"/>
                      </a:cubicBezTo>
                      <a:cubicBezTo>
                        <a:pt x="301" y="448"/>
                        <a:pt x="294" y="446"/>
                        <a:pt x="286" y="448"/>
                      </a:cubicBezTo>
                      <a:cubicBezTo>
                        <a:pt x="282" y="449"/>
                        <a:pt x="280" y="451"/>
                        <a:pt x="277" y="455"/>
                      </a:cubicBezTo>
                      <a:cubicBezTo>
                        <a:pt x="274" y="459"/>
                        <a:pt x="269" y="459"/>
                        <a:pt x="264" y="459"/>
                      </a:cubicBezTo>
                      <a:cubicBezTo>
                        <a:pt x="254" y="459"/>
                        <a:pt x="249" y="452"/>
                        <a:pt x="241" y="448"/>
                      </a:cubicBezTo>
                      <a:cubicBezTo>
                        <a:pt x="233" y="444"/>
                        <a:pt x="224" y="445"/>
                        <a:pt x="217" y="448"/>
                      </a:cubicBezTo>
                      <a:cubicBezTo>
                        <a:pt x="212" y="450"/>
                        <a:pt x="209" y="451"/>
                        <a:pt x="206" y="455"/>
                      </a:cubicBezTo>
                      <a:cubicBezTo>
                        <a:pt x="202" y="460"/>
                        <a:pt x="200" y="462"/>
                        <a:pt x="195" y="464"/>
                      </a:cubicBezTo>
                      <a:cubicBezTo>
                        <a:pt x="185" y="466"/>
                        <a:pt x="186" y="475"/>
                        <a:pt x="184" y="483"/>
                      </a:cubicBezTo>
                      <a:cubicBezTo>
                        <a:pt x="182" y="490"/>
                        <a:pt x="180" y="496"/>
                        <a:pt x="173" y="500"/>
                      </a:cubicBezTo>
                      <a:cubicBezTo>
                        <a:pt x="165" y="505"/>
                        <a:pt x="157" y="504"/>
                        <a:pt x="149" y="503"/>
                      </a:cubicBezTo>
                      <a:cubicBezTo>
                        <a:pt x="140" y="503"/>
                        <a:pt x="136" y="508"/>
                        <a:pt x="130" y="515"/>
                      </a:cubicBezTo>
                      <a:cubicBezTo>
                        <a:pt x="127" y="518"/>
                        <a:pt x="125" y="520"/>
                        <a:pt x="121" y="523"/>
                      </a:cubicBezTo>
                      <a:cubicBezTo>
                        <a:pt x="115" y="528"/>
                        <a:pt x="105" y="530"/>
                        <a:pt x="98" y="526"/>
                      </a:cubicBezTo>
                      <a:cubicBezTo>
                        <a:pt x="94" y="525"/>
                        <a:pt x="92" y="523"/>
                        <a:pt x="88" y="524"/>
                      </a:cubicBezTo>
                      <a:cubicBezTo>
                        <a:pt x="85" y="525"/>
                        <a:pt x="83" y="527"/>
                        <a:pt x="81" y="528"/>
                      </a:cubicBezTo>
                      <a:cubicBezTo>
                        <a:pt x="78" y="528"/>
                        <a:pt x="74" y="526"/>
                        <a:pt x="72" y="525"/>
                      </a:cubicBezTo>
                      <a:cubicBezTo>
                        <a:pt x="66" y="521"/>
                        <a:pt x="59" y="522"/>
                        <a:pt x="52" y="523"/>
                      </a:cubicBezTo>
                      <a:cubicBezTo>
                        <a:pt x="46" y="524"/>
                        <a:pt x="38" y="525"/>
                        <a:pt x="32" y="523"/>
                      </a:cubicBezTo>
                      <a:cubicBezTo>
                        <a:pt x="25" y="520"/>
                        <a:pt x="16" y="516"/>
                        <a:pt x="11" y="510"/>
                      </a:cubicBezTo>
                      <a:cubicBezTo>
                        <a:pt x="8" y="506"/>
                        <a:pt x="5" y="502"/>
                        <a:pt x="1" y="501"/>
                      </a:cubicBezTo>
                      <a:cubicBezTo>
                        <a:pt x="1" y="500"/>
                        <a:pt x="1" y="499"/>
                        <a:pt x="1" y="498"/>
                      </a:cubicBezTo>
                      <a:cubicBezTo>
                        <a:pt x="1" y="495"/>
                        <a:pt x="2" y="492"/>
                        <a:pt x="1" y="488"/>
                      </a:cubicBezTo>
                      <a:cubicBezTo>
                        <a:pt x="1" y="485"/>
                        <a:pt x="0" y="481"/>
                        <a:pt x="2" y="479"/>
                      </a:cubicBezTo>
                      <a:cubicBezTo>
                        <a:pt x="5" y="476"/>
                        <a:pt x="9" y="477"/>
                        <a:pt x="12" y="477"/>
                      </a:cubicBezTo>
                      <a:cubicBezTo>
                        <a:pt x="20" y="475"/>
                        <a:pt x="27" y="470"/>
                        <a:pt x="29" y="462"/>
                      </a:cubicBezTo>
                      <a:cubicBezTo>
                        <a:pt x="29" y="458"/>
                        <a:pt x="25" y="460"/>
                        <a:pt x="22" y="461"/>
                      </a:cubicBezTo>
                      <a:cubicBezTo>
                        <a:pt x="19" y="461"/>
                        <a:pt x="16" y="462"/>
                        <a:pt x="13" y="462"/>
                      </a:cubicBezTo>
                      <a:cubicBezTo>
                        <a:pt x="9" y="463"/>
                        <a:pt x="6" y="461"/>
                        <a:pt x="8" y="456"/>
                      </a:cubicBezTo>
                      <a:cubicBezTo>
                        <a:pt x="10" y="453"/>
                        <a:pt x="14" y="451"/>
                        <a:pt x="15" y="447"/>
                      </a:cubicBezTo>
                      <a:cubicBezTo>
                        <a:pt x="15" y="446"/>
                        <a:pt x="14" y="444"/>
                        <a:pt x="14" y="443"/>
                      </a:cubicBezTo>
                      <a:cubicBezTo>
                        <a:pt x="15" y="441"/>
                        <a:pt x="16" y="439"/>
                        <a:pt x="17" y="437"/>
                      </a:cubicBezTo>
                      <a:cubicBezTo>
                        <a:pt x="19" y="435"/>
                        <a:pt x="23" y="433"/>
                        <a:pt x="22" y="429"/>
                      </a:cubicBezTo>
                      <a:cubicBezTo>
                        <a:pt x="20" y="427"/>
                        <a:pt x="17" y="425"/>
                        <a:pt x="16" y="422"/>
                      </a:cubicBezTo>
                      <a:cubicBezTo>
                        <a:pt x="16" y="419"/>
                        <a:pt x="18" y="414"/>
                        <a:pt x="20" y="412"/>
                      </a:cubicBezTo>
                      <a:cubicBezTo>
                        <a:pt x="23" y="410"/>
                        <a:pt x="27" y="412"/>
                        <a:pt x="31" y="412"/>
                      </a:cubicBezTo>
                      <a:cubicBezTo>
                        <a:pt x="35" y="413"/>
                        <a:pt x="41" y="412"/>
                        <a:pt x="45" y="410"/>
                      </a:cubicBezTo>
                      <a:cubicBezTo>
                        <a:pt x="49" y="408"/>
                        <a:pt x="50" y="404"/>
                        <a:pt x="53" y="402"/>
                      </a:cubicBezTo>
                      <a:cubicBezTo>
                        <a:pt x="56" y="399"/>
                        <a:pt x="61" y="397"/>
                        <a:pt x="64" y="394"/>
                      </a:cubicBezTo>
                      <a:cubicBezTo>
                        <a:pt x="67" y="392"/>
                        <a:pt x="70" y="389"/>
                        <a:pt x="74" y="391"/>
                      </a:cubicBezTo>
                      <a:cubicBezTo>
                        <a:pt x="77" y="392"/>
                        <a:pt x="79" y="397"/>
                        <a:pt x="83" y="395"/>
                      </a:cubicBezTo>
                      <a:cubicBezTo>
                        <a:pt x="84" y="394"/>
                        <a:pt x="87" y="393"/>
                        <a:pt x="88" y="391"/>
                      </a:cubicBezTo>
                      <a:cubicBezTo>
                        <a:pt x="89" y="390"/>
                        <a:pt x="90" y="387"/>
                        <a:pt x="91" y="385"/>
                      </a:cubicBezTo>
                      <a:cubicBezTo>
                        <a:pt x="94" y="380"/>
                        <a:pt x="100" y="382"/>
                        <a:pt x="104" y="379"/>
                      </a:cubicBezTo>
                      <a:cubicBezTo>
                        <a:pt x="107" y="376"/>
                        <a:pt x="109" y="371"/>
                        <a:pt x="111" y="367"/>
                      </a:cubicBezTo>
                      <a:cubicBezTo>
                        <a:pt x="112" y="364"/>
                        <a:pt x="115" y="361"/>
                        <a:pt x="117" y="359"/>
                      </a:cubicBezTo>
                      <a:cubicBezTo>
                        <a:pt x="120" y="357"/>
                        <a:pt x="124" y="358"/>
                        <a:pt x="127" y="359"/>
                      </a:cubicBezTo>
                      <a:cubicBezTo>
                        <a:pt x="131" y="359"/>
                        <a:pt x="134" y="359"/>
                        <a:pt x="136" y="355"/>
                      </a:cubicBezTo>
                      <a:cubicBezTo>
                        <a:pt x="138" y="353"/>
                        <a:pt x="139" y="349"/>
                        <a:pt x="141" y="347"/>
                      </a:cubicBezTo>
                      <a:cubicBezTo>
                        <a:pt x="143" y="344"/>
                        <a:pt x="145" y="344"/>
                        <a:pt x="149" y="345"/>
                      </a:cubicBezTo>
                      <a:cubicBezTo>
                        <a:pt x="153" y="346"/>
                        <a:pt x="155" y="344"/>
                        <a:pt x="158" y="342"/>
                      </a:cubicBezTo>
                      <a:cubicBezTo>
                        <a:pt x="161" y="339"/>
                        <a:pt x="164" y="338"/>
                        <a:pt x="167" y="338"/>
                      </a:cubicBezTo>
                      <a:cubicBezTo>
                        <a:pt x="175" y="336"/>
                        <a:pt x="182" y="330"/>
                        <a:pt x="183" y="323"/>
                      </a:cubicBezTo>
                      <a:cubicBezTo>
                        <a:pt x="184" y="321"/>
                        <a:pt x="184" y="318"/>
                        <a:pt x="185" y="316"/>
                      </a:cubicBezTo>
                      <a:cubicBezTo>
                        <a:pt x="185" y="314"/>
                        <a:pt x="187" y="313"/>
                        <a:pt x="188" y="311"/>
                      </a:cubicBezTo>
                      <a:cubicBezTo>
                        <a:pt x="191" y="307"/>
                        <a:pt x="191" y="302"/>
                        <a:pt x="189" y="298"/>
                      </a:cubicBezTo>
                      <a:cubicBezTo>
                        <a:pt x="187" y="294"/>
                        <a:pt x="182" y="293"/>
                        <a:pt x="179" y="290"/>
                      </a:cubicBezTo>
                      <a:cubicBezTo>
                        <a:pt x="178" y="289"/>
                        <a:pt x="177" y="287"/>
                        <a:pt x="175" y="286"/>
                      </a:cubicBezTo>
                      <a:cubicBezTo>
                        <a:pt x="174" y="284"/>
                        <a:pt x="172" y="284"/>
                        <a:pt x="171" y="282"/>
                      </a:cubicBezTo>
                      <a:cubicBezTo>
                        <a:pt x="168" y="280"/>
                        <a:pt x="167" y="276"/>
                        <a:pt x="169" y="272"/>
                      </a:cubicBezTo>
                      <a:cubicBezTo>
                        <a:pt x="171" y="268"/>
                        <a:pt x="175" y="267"/>
                        <a:pt x="179" y="265"/>
                      </a:cubicBezTo>
                      <a:cubicBezTo>
                        <a:pt x="183" y="264"/>
                        <a:pt x="186" y="261"/>
                        <a:pt x="189" y="258"/>
                      </a:cubicBezTo>
                      <a:cubicBezTo>
                        <a:pt x="193" y="254"/>
                        <a:pt x="195" y="249"/>
                        <a:pt x="198" y="244"/>
                      </a:cubicBezTo>
                      <a:cubicBezTo>
                        <a:pt x="200" y="241"/>
                        <a:pt x="203" y="238"/>
                        <a:pt x="206" y="234"/>
                      </a:cubicBezTo>
                      <a:cubicBezTo>
                        <a:pt x="208" y="231"/>
                        <a:pt x="210" y="227"/>
                        <a:pt x="213" y="224"/>
                      </a:cubicBezTo>
                      <a:cubicBezTo>
                        <a:pt x="216" y="222"/>
                        <a:pt x="218" y="220"/>
                        <a:pt x="221" y="220"/>
                      </a:cubicBezTo>
                      <a:cubicBezTo>
                        <a:pt x="224" y="219"/>
                        <a:pt x="226" y="219"/>
                        <a:pt x="229" y="219"/>
                      </a:cubicBezTo>
                      <a:cubicBezTo>
                        <a:pt x="232" y="218"/>
                        <a:pt x="235" y="217"/>
                        <a:pt x="238" y="215"/>
                      </a:cubicBezTo>
                      <a:cubicBezTo>
                        <a:pt x="240" y="214"/>
                        <a:pt x="241" y="211"/>
                        <a:pt x="241" y="209"/>
                      </a:cubicBezTo>
                      <a:cubicBezTo>
                        <a:pt x="242" y="204"/>
                        <a:pt x="241" y="199"/>
                        <a:pt x="241" y="195"/>
                      </a:cubicBezTo>
                      <a:cubicBezTo>
                        <a:pt x="240" y="191"/>
                        <a:pt x="241" y="188"/>
                        <a:pt x="240" y="185"/>
                      </a:cubicBezTo>
                      <a:cubicBezTo>
                        <a:pt x="239" y="181"/>
                        <a:pt x="238" y="182"/>
                        <a:pt x="234" y="180"/>
                      </a:cubicBezTo>
                      <a:cubicBezTo>
                        <a:pt x="228" y="178"/>
                        <a:pt x="222" y="175"/>
                        <a:pt x="216" y="173"/>
                      </a:cubicBezTo>
                      <a:cubicBezTo>
                        <a:pt x="212" y="172"/>
                        <a:pt x="209" y="171"/>
                        <a:pt x="206" y="167"/>
                      </a:cubicBezTo>
                      <a:cubicBezTo>
                        <a:pt x="203" y="163"/>
                        <a:pt x="202" y="157"/>
                        <a:pt x="200" y="151"/>
                      </a:cubicBezTo>
                      <a:cubicBezTo>
                        <a:pt x="196" y="139"/>
                        <a:pt x="192" y="126"/>
                        <a:pt x="186" y="114"/>
                      </a:cubicBezTo>
                      <a:cubicBezTo>
                        <a:pt x="185" y="110"/>
                        <a:pt x="182" y="106"/>
                        <a:pt x="182" y="101"/>
                      </a:cubicBezTo>
                      <a:cubicBezTo>
                        <a:pt x="182" y="101"/>
                        <a:pt x="182" y="101"/>
                        <a:pt x="182" y="100"/>
                      </a:cubicBezTo>
                      <a:cubicBezTo>
                        <a:pt x="182" y="100"/>
                        <a:pt x="182" y="100"/>
                        <a:pt x="182" y="100"/>
                      </a:cubicBezTo>
                      <a:cubicBezTo>
                        <a:pt x="183" y="97"/>
                        <a:pt x="186" y="96"/>
                        <a:pt x="189" y="95"/>
                      </a:cubicBezTo>
                      <a:cubicBezTo>
                        <a:pt x="194" y="93"/>
                        <a:pt x="199" y="93"/>
                        <a:pt x="204" y="91"/>
                      </a:cubicBezTo>
                      <a:cubicBezTo>
                        <a:pt x="212" y="87"/>
                        <a:pt x="235" y="80"/>
                        <a:pt x="228" y="67"/>
                      </a:cubicBezTo>
                      <a:cubicBezTo>
                        <a:pt x="227" y="64"/>
                        <a:pt x="224" y="62"/>
                        <a:pt x="221" y="61"/>
                      </a:cubicBezTo>
                      <a:cubicBezTo>
                        <a:pt x="219" y="60"/>
                        <a:pt x="217" y="59"/>
                        <a:pt x="216" y="57"/>
                      </a:cubicBezTo>
                      <a:cubicBezTo>
                        <a:pt x="216" y="54"/>
                        <a:pt x="216" y="51"/>
                        <a:pt x="215" y="48"/>
                      </a:cubicBezTo>
                      <a:cubicBezTo>
                        <a:pt x="214" y="45"/>
                        <a:pt x="213" y="42"/>
                        <a:pt x="211" y="40"/>
                      </a:cubicBezTo>
                      <a:cubicBezTo>
                        <a:pt x="209" y="34"/>
                        <a:pt x="214" y="31"/>
                        <a:pt x="216" y="27"/>
                      </a:cubicBezTo>
                      <a:cubicBezTo>
                        <a:pt x="218" y="21"/>
                        <a:pt x="212" y="16"/>
                        <a:pt x="213" y="10"/>
                      </a:cubicBezTo>
                      <a:cubicBezTo>
                        <a:pt x="215" y="5"/>
                        <a:pt x="223" y="1"/>
                        <a:pt x="228" y="0"/>
                      </a:cubicBezTo>
                      <a:cubicBezTo>
                        <a:pt x="235" y="0"/>
                        <a:pt x="236" y="7"/>
                        <a:pt x="242" y="8"/>
                      </a:cubicBezTo>
                      <a:cubicBezTo>
                        <a:pt x="246" y="8"/>
                        <a:pt x="249" y="4"/>
                        <a:pt x="252" y="3"/>
                      </a:cubicBezTo>
                      <a:cubicBezTo>
                        <a:pt x="253" y="3"/>
                        <a:pt x="254" y="3"/>
                        <a:pt x="256" y="4"/>
                      </a:cubicBezTo>
                      <a:cubicBezTo>
                        <a:pt x="261" y="7"/>
                        <a:pt x="260" y="14"/>
                        <a:pt x="261" y="19"/>
                      </a:cubicBezTo>
                      <a:cubicBezTo>
                        <a:pt x="262" y="23"/>
                        <a:pt x="263" y="33"/>
                        <a:pt x="269" y="32"/>
                      </a:cubicBezTo>
                      <a:cubicBezTo>
                        <a:pt x="271" y="31"/>
                        <a:pt x="273" y="30"/>
                        <a:pt x="275" y="29"/>
                      </a:cubicBezTo>
                      <a:cubicBezTo>
                        <a:pt x="277" y="29"/>
                        <a:pt x="279" y="30"/>
                        <a:pt x="281" y="32"/>
                      </a:cubicBezTo>
                      <a:cubicBezTo>
                        <a:pt x="283" y="36"/>
                        <a:pt x="281" y="40"/>
                        <a:pt x="282" y="44"/>
                      </a:cubicBezTo>
                      <a:cubicBezTo>
                        <a:pt x="282" y="48"/>
                        <a:pt x="285" y="51"/>
                        <a:pt x="287" y="54"/>
                      </a:cubicBezTo>
                      <a:cubicBezTo>
                        <a:pt x="290" y="56"/>
                        <a:pt x="293" y="56"/>
                        <a:pt x="296" y="57"/>
                      </a:cubicBezTo>
                      <a:cubicBezTo>
                        <a:pt x="296" y="57"/>
                        <a:pt x="296" y="57"/>
                        <a:pt x="296" y="57"/>
                      </a:cubicBezTo>
                      <a:cubicBezTo>
                        <a:pt x="298" y="57"/>
                        <a:pt x="299" y="57"/>
                        <a:pt x="300" y="58"/>
                      </a:cubicBezTo>
                      <a:cubicBezTo>
                        <a:pt x="303" y="61"/>
                        <a:pt x="297" y="65"/>
                        <a:pt x="296" y="68"/>
                      </a:cubicBezTo>
                      <a:cubicBezTo>
                        <a:pt x="295" y="72"/>
                        <a:pt x="298" y="76"/>
                        <a:pt x="302" y="77"/>
                      </a:cubicBezTo>
                      <a:cubicBezTo>
                        <a:pt x="306" y="78"/>
                        <a:pt x="309" y="78"/>
                        <a:pt x="313" y="81"/>
                      </a:cubicBezTo>
                      <a:cubicBezTo>
                        <a:pt x="315" y="82"/>
                        <a:pt x="321" y="85"/>
                        <a:pt x="321" y="88"/>
                      </a:cubicBezTo>
                      <a:cubicBezTo>
                        <a:pt x="320" y="92"/>
                        <a:pt x="315" y="94"/>
                        <a:pt x="315" y="98"/>
                      </a:cubicBezTo>
                      <a:cubicBezTo>
                        <a:pt x="316" y="102"/>
                        <a:pt x="321" y="104"/>
                        <a:pt x="324" y="104"/>
                      </a:cubicBezTo>
                      <a:cubicBezTo>
                        <a:pt x="327" y="104"/>
                        <a:pt x="328" y="103"/>
                        <a:pt x="330" y="101"/>
                      </a:cubicBezTo>
                      <a:cubicBezTo>
                        <a:pt x="331" y="99"/>
                        <a:pt x="333" y="97"/>
                        <a:pt x="335" y="95"/>
                      </a:cubicBezTo>
                      <a:cubicBezTo>
                        <a:pt x="339" y="92"/>
                        <a:pt x="345" y="90"/>
                        <a:pt x="349" y="93"/>
                      </a:cubicBezTo>
                      <a:cubicBezTo>
                        <a:pt x="357" y="98"/>
                        <a:pt x="350" y="111"/>
                        <a:pt x="358" y="117"/>
                      </a:cubicBezTo>
                      <a:cubicBezTo>
                        <a:pt x="365" y="124"/>
                        <a:pt x="366" y="106"/>
                        <a:pt x="373" y="109"/>
                      </a:cubicBezTo>
                      <a:cubicBezTo>
                        <a:pt x="377" y="111"/>
                        <a:pt x="380" y="116"/>
                        <a:pt x="381" y="120"/>
                      </a:cubicBezTo>
                      <a:cubicBezTo>
                        <a:pt x="382" y="123"/>
                        <a:pt x="382" y="127"/>
                        <a:pt x="382" y="130"/>
                      </a:cubicBezTo>
                      <a:cubicBezTo>
                        <a:pt x="382" y="135"/>
                        <a:pt x="381" y="140"/>
                        <a:pt x="379" y="144"/>
                      </a:cubicBezTo>
                      <a:cubicBezTo>
                        <a:pt x="378" y="148"/>
                        <a:pt x="376" y="151"/>
                        <a:pt x="375" y="156"/>
                      </a:cubicBezTo>
                      <a:cubicBezTo>
                        <a:pt x="381" y="157"/>
                        <a:pt x="389" y="154"/>
                        <a:pt x="394" y="158"/>
                      </a:cubicBezTo>
                      <a:cubicBezTo>
                        <a:pt x="397" y="160"/>
                        <a:pt x="399" y="164"/>
                        <a:pt x="397" y="168"/>
                      </a:cubicBezTo>
                      <a:cubicBezTo>
                        <a:pt x="395" y="172"/>
                        <a:pt x="390" y="174"/>
                        <a:pt x="389" y="178"/>
                      </a:cubicBezTo>
                      <a:cubicBezTo>
                        <a:pt x="387" y="184"/>
                        <a:pt x="389" y="196"/>
                        <a:pt x="396" y="198"/>
                      </a:cubicBezTo>
                      <a:cubicBezTo>
                        <a:pt x="400" y="199"/>
                        <a:pt x="403" y="197"/>
                        <a:pt x="406" y="200"/>
                      </a:cubicBezTo>
                      <a:cubicBezTo>
                        <a:pt x="408" y="202"/>
                        <a:pt x="409" y="205"/>
                        <a:pt x="411" y="207"/>
                      </a:cubicBezTo>
                      <a:cubicBezTo>
                        <a:pt x="413" y="211"/>
                        <a:pt x="416" y="215"/>
                        <a:pt x="418" y="218"/>
                      </a:cubicBezTo>
                      <a:cubicBezTo>
                        <a:pt x="413" y="222"/>
                        <a:pt x="409" y="226"/>
                        <a:pt x="405" y="230"/>
                      </a:cubicBezTo>
                      <a:cubicBezTo>
                        <a:pt x="397" y="236"/>
                        <a:pt x="389" y="243"/>
                        <a:pt x="380" y="248"/>
                      </a:cubicBezTo>
                      <a:cubicBezTo>
                        <a:pt x="374" y="253"/>
                        <a:pt x="366" y="259"/>
                        <a:pt x="370" y="26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89" name="Freeform 369">
                  <a:extLst>
                    <a:ext uri="{FF2B5EF4-FFF2-40B4-BE49-F238E27FC236}">
                      <a16:creationId xmlns:a16="http://schemas.microsoft.com/office/drawing/2014/main" id="{106E2DD4-203C-4CF2-80BE-C030FCFEE877}"/>
                    </a:ext>
                  </a:extLst>
                </p:cNvPr>
                <p:cNvSpPr>
                  <a:spLocks/>
                </p:cNvSpPr>
                <p:nvPr/>
              </p:nvSpPr>
              <p:spPr bwMode="auto">
                <a:xfrm>
                  <a:off x="1367" y="1806"/>
                  <a:ext cx="229" cy="264"/>
                </a:xfrm>
                <a:custGeom>
                  <a:avLst/>
                  <a:gdLst>
                    <a:gd name="T0" fmla="*/ 143 w 143"/>
                    <a:gd name="T1" fmla="*/ 36 h 153"/>
                    <a:gd name="T2" fmla="*/ 133 w 143"/>
                    <a:gd name="T3" fmla="*/ 47 h 153"/>
                    <a:gd name="T4" fmla="*/ 124 w 143"/>
                    <a:gd name="T5" fmla="*/ 61 h 153"/>
                    <a:gd name="T6" fmla="*/ 114 w 143"/>
                    <a:gd name="T7" fmla="*/ 71 h 153"/>
                    <a:gd name="T8" fmla="*/ 105 w 143"/>
                    <a:gd name="T9" fmla="*/ 88 h 153"/>
                    <a:gd name="T10" fmla="*/ 103 w 143"/>
                    <a:gd name="T11" fmla="*/ 104 h 153"/>
                    <a:gd name="T12" fmla="*/ 82 w 143"/>
                    <a:gd name="T13" fmla="*/ 117 h 153"/>
                    <a:gd name="T14" fmla="*/ 82 w 143"/>
                    <a:gd name="T15" fmla="*/ 130 h 153"/>
                    <a:gd name="T16" fmla="*/ 82 w 143"/>
                    <a:gd name="T17" fmla="*/ 136 h 153"/>
                    <a:gd name="T18" fmla="*/ 68 w 143"/>
                    <a:gd name="T19" fmla="*/ 148 h 153"/>
                    <a:gd name="T20" fmla="*/ 55 w 143"/>
                    <a:gd name="T21" fmla="*/ 150 h 153"/>
                    <a:gd name="T22" fmla="*/ 55 w 143"/>
                    <a:gd name="T23" fmla="*/ 149 h 153"/>
                    <a:gd name="T24" fmla="*/ 55 w 143"/>
                    <a:gd name="T25" fmla="*/ 147 h 153"/>
                    <a:gd name="T26" fmla="*/ 55 w 143"/>
                    <a:gd name="T27" fmla="*/ 147 h 153"/>
                    <a:gd name="T28" fmla="*/ 55 w 143"/>
                    <a:gd name="T29" fmla="*/ 146 h 153"/>
                    <a:gd name="T30" fmla="*/ 55 w 143"/>
                    <a:gd name="T31" fmla="*/ 144 h 153"/>
                    <a:gd name="T32" fmla="*/ 55 w 143"/>
                    <a:gd name="T33" fmla="*/ 143 h 153"/>
                    <a:gd name="T34" fmla="*/ 55 w 143"/>
                    <a:gd name="T35" fmla="*/ 142 h 153"/>
                    <a:gd name="T36" fmla="*/ 55 w 143"/>
                    <a:gd name="T37" fmla="*/ 141 h 153"/>
                    <a:gd name="T38" fmla="*/ 54 w 143"/>
                    <a:gd name="T39" fmla="*/ 140 h 153"/>
                    <a:gd name="T40" fmla="*/ 54 w 143"/>
                    <a:gd name="T41" fmla="*/ 139 h 153"/>
                    <a:gd name="T42" fmla="*/ 54 w 143"/>
                    <a:gd name="T43" fmla="*/ 138 h 153"/>
                    <a:gd name="T44" fmla="*/ 56 w 143"/>
                    <a:gd name="T45" fmla="*/ 129 h 153"/>
                    <a:gd name="T46" fmla="*/ 50 w 143"/>
                    <a:gd name="T47" fmla="*/ 117 h 153"/>
                    <a:gd name="T48" fmla="*/ 65 w 143"/>
                    <a:gd name="T49" fmla="*/ 106 h 153"/>
                    <a:gd name="T50" fmla="*/ 58 w 143"/>
                    <a:gd name="T51" fmla="*/ 94 h 153"/>
                    <a:gd name="T52" fmla="*/ 50 w 143"/>
                    <a:gd name="T53" fmla="*/ 101 h 153"/>
                    <a:gd name="T54" fmla="*/ 39 w 143"/>
                    <a:gd name="T55" fmla="*/ 104 h 153"/>
                    <a:gd name="T56" fmla="*/ 38 w 143"/>
                    <a:gd name="T57" fmla="*/ 112 h 153"/>
                    <a:gd name="T58" fmla="*/ 32 w 143"/>
                    <a:gd name="T59" fmla="*/ 119 h 153"/>
                    <a:gd name="T60" fmla="*/ 29 w 143"/>
                    <a:gd name="T61" fmla="*/ 112 h 153"/>
                    <a:gd name="T62" fmla="*/ 9 w 143"/>
                    <a:gd name="T63" fmla="*/ 110 h 153"/>
                    <a:gd name="T64" fmla="*/ 4 w 143"/>
                    <a:gd name="T65" fmla="*/ 98 h 153"/>
                    <a:gd name="T66" fmla="*/ 6 w 143"/>
                    <a:gd name="T67" fmla="*/ 91 h 153"/>
                    <a:gd name="T68" fmla="*/ 7 w 143"/>
                    <a:gd name="T69" fmla="*/ 89 h 153"/>
                    <a:gd name="T70" fmla="*/ 10 w 143"/>
                    <a:gd name="T71" fmla="*/ 85 h 153"/>
                    <a:gd name="T72" fmla="*/ 14 w 143"/>
                    <a:gd name="T73" fmla="*/ 81 h 153"/>
                    <a:gd name="T74" fmla="*/ 15 w 143"/>
                    <a:gd name="T75" fmla="*/ 66 h 153"/>
                    <a:gd name="T76" fmla="*/ 31 w 143"/>
                    <a:gd name="T77" fmla="*/ 67 h 153"/>
                    <a:gd name="T78" fmla="*/ 35 w 143"/>
                    <a:gd name="T79" fmla="*/ 57 h 153"/>
                    <a:gd name="T80" fmla="*/ 37 w 143"/>
                    <a:gd name="T81" fmla="*/ 38 h 153"/>
                    <a:gd name="T82" fmla="*/ 48 w 143"/>
                    <a:gd name="T83" fmla="*/ 37 h 153"/>
                    <a:gd name="T84" fmla="*/ 59 w 143"/>
                    <a:gd name="T85" fmla="*/ 44 h 153"/>
                    <a:gd name="T86" fmla="*/ 73 w 143"/>
                    <a:gd name="T87" fmla="*/ 32 h 153"/>
                    <a:gd name="T88" fmla="*/ 83 w 143"/>
                    <a:gd name="T89" fmla="*/ 9 h 153"/>
                    <a:gd name="T90" fmla="*/ 100 w 143"/>
                    <a:gd name="T91" fmla="*/ 4 h 153"/>
                    <a:gd name="T92" fmla="*/ 108 w 143"/>
                    <a:gd name="T93" fmla="*/ 13 h 153"/>
                    <a:gd name="T94" fmla="*/ 110 w 143"/>
                    <a:gd name="T95" fmla="*/ 20 h 153"/>
                    <a:gd name="T96" fmla="*/ 125 w 143"/>
                    <a:gd name="T97" fmla="*/ 19 h 153"/>
                    <a:gd name="T98" fmla="*/ 143 w 143"/>
                    <a:gd name="T99" fmla="*/ 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153">
                      <a:moveTo>
                        <a:pt x="143" y="36"/>
                      </a:moveTo>
                      <a:cubicBezTo>
                        <a:pt x="141" y="39"/>
                        <a:pt x="137" y="43"/>
                        <a:pt x="133" y="47"/>
                      </a:cubicBezTo>
                      <a:cubicBezTo>
                        <a:pt x="127" y="53"/>
                        <a:pt x="128" y="55"/>
                        <a:pt x="124" y="61"/>
                      </a:cubicBezTo>
                      <a:cubicBezTo>
                        <a:pt x="121" y="68"/>
                        <a:pt x="119" y="69"/>
                        <a:pt x="114" y="71"/>
                      </a:cubicBezTo>
                      <a:cubicBezTo>
                        <a:pt x="110" y="73"/>
                        <a:pt x="109" y="80"/>
                        <a:pt x="105" y="88"/>
                      </a:cubicBezTo>
                      <a:cubicBezTo>
                        <a:pt x="100" y="95"/>
                        <a:pt x="103" y="96"/>
                        <a:pt x="103" y="104"/>
                      </a:cubicBezTo>
                      <a:cubicBezTo>
                        <a:pt x="103" y="112"/>
                        <a:pt x="89" y="114"/>
                        <a:pt x="82" y="117"/>
                      </a:cubicBezTo>
                      <a:cubicBezTo>
                        <a:pt x="76" y="119"/>
                        <a:pt x="79" y="127"/>
                        <a:pt x="82" y="130"/>
                      </a:cubicBezTo>
                      <a:cubicBezTo>
                        <a:pt x="85" y="133"/>
                        <a:pt x="82" y="136"/>
                        <a:pt x="82" y="136"/>
                      </a:cubicBezTo>
                      <a:cubicBezTo>
                        <a:pt x="78" y="134"/>
                        <a:pt x="72" y="143"/>
                        <a:pt x="68" y="148"/>
                      </a:cubicBezTo>
                      <a:cubicBezTo>
                        <a:pt x="64" y="153"/>
                        <a:pt x="55" y="150"/>
                        <a:pt x="55" y="150"/>
                      </a:cubicBezTo>
                      <a:cubicBezTo>
                        <a:pt x="55" y="149"/>
                        <a:pt x="55" y="149"/>
                        <a:pt x="55" y="149"/>
                      </a:cubicBezTo>
                      <a:cubicBezTo>
                        <a:pt x="55" y="148"/>
                        <a:pt x="55" y="148"/>
                        <a:pt x="55" y="147"/>
                      </a:cubicBezTo>
                      <a:cubicBezTo>
                        <a:pt x="55" y="147"/>
                        <a:pt x="55" y="147"/>
                        <a:pt x="55" y="147"/>
                      </a:cubicBezTo>
                      <a:cubicBezTo>
                        <a:pt x="55" y="147"/>
                        <a:pt x="55" y="146"/>
                        <a:pt x="55" y="146"/>
                      </a:cubicBezTo>
                      <a:cubicBezTo>
                        <a:pt x="55" y="145"/>
                        <a:pt x="55" y="144"/>
                        <a:pt x="55" y="144"/>
                      </a:cubicBezTo>
                      <a:cubicBezTo>
                        <a:pt x="55" y="143"/>
                        <a:pt x="55" y="143"/>
                        <a:pt x="55" y="143"/>
                      </a:cubicBezTo>
                      <a:cubicBezTo>
                        <a:pt x="55" y="142"/>
                        <a:pt x="55" y="142"/>
                        <a:pt x="55" y="142"/>
                      </a:cubicBezTo>
                      <a:cubicBezTo>
                        <a:pt x="55" y="142"/>
                        <a:pt x="55" y="141"/>
                        <a:pt x="55" y="141"/>
                      </a:cubicBezTo>
                      <a:cubicBezTo>
                        <a:pt x="55" y="141"/>
                        <a:pt x="54" y="140"/>
                        <a:pt x="54" y="140"/>
                      </a:cubicBezTo>
                      <a:cubicBezTo>
                        <a:pt x="54" y="140"/>
                        <a:pt x="54" y="139"/>
                        <a:pt x="54" y="139"/>
                      </a:cubicBezTo>
                      <a:cubicBezTo>
                        <a:pt x="54" y="139"/>
                        <a:pt x="54" y="139"/>
                        <a:pt x="54" y="138"/>
                      </a:cubicBezTo>
                      <a:cubicBezTo>
                        <a:pt x="53" y="135"/>
                        <a:pt x="51" y="134"/>
                        <a:pt x="56" y="129"/>
                      </a:cubicBezTo>
                      <a:cubicBezTo>
                        <a:pt x="62" y="123"/>
                        <a:pt x="54" y="121"/>
                        <a:pt x="50" y="117"/>
                      </a:cubicBezTo>
                      <a:cubicBezTo>
                        <a:pt x="46" y="113"/>
                        <a:pt x="58" y="110"/>
                        <a:pt x="65" y="106"/>
                      </a:cubicBezTo>
                      <a:cubicBezTo>
                        <a:pt x="72" y="102"/>
                        <a:pt x="63" y="96"/>
                        <a:pt x="58" y="94"/>
                      </a:cubicBezTo>
                      <a:cubicBezTo>
                        <a:pt x="53" y="92"/>
                        <a:pt x="51" y="98"/>
                        <a:pt x="50" y="101"/>
                      </a:cubicBezTo>
                      <a:cubicBezTo>
                        <a:pt x="48" y="105"/>
                        <a:pt x="46" y="103"/>
                        <a:pt x="39" y="104"/>
                      </a:cubicBezTo>
                      <a:cubicBezTo>
                        <a:pt x="33" y="104"/>
                        <a:pt x="37" y="108"/>
                        <a:pt x="38" y="112"/>
                      </a:cubicBezTo>
                      <a:cubicBezTo>
                        <a:pt x="40" y="117"/>
                        <a:pt x="34" y="117"/>
                        <a:pt x="32" y="119"/>
                      </a:cubicBezTo>
                      <a:cubicBezTo>
                        <a:pt x="30" y="120"/>
                        <a:pt x="27" y="116"/>
                        <a:pt x="29" y="112"/>
                      </a:cubicBezTo>
                      <a:cubicBezTo>
                        <a:pt x="30" y="107"/>
                        <a:pt x="13" y="110"/>
                        <a:pt x="9" y="110"/>
                      </a:cubicBezTo>
                      <a:cubicBezTo>
                        <a:pt x="5" y="110"/>
                        <a:pt x="8" y="100"/>
                        <a:pt x="4" y="98"/>
                      </a:cubicBezTo>
                      <a:cubicBezTo>
                        <a:pt x="0" y="96"/>
                        <a:pt x="3" y="93"/>
                        <a:pt x="6" y="91"/>
                      </a:cubicBezTo>
                      <a:cubicBezTo>
                        <a:pt x="7" y="90"/>
                        <a:pt x="7" y="89"/>
                        <a:pt x="7" y="89"/>
                      </a:cubicBezTo>
                      <a:cubicBezTo>
                        <a:pt x="7" y="87"/>
                        <a:pt x="8" y="85"/>
                        <a:pt x="10" y="85"/>
                      </a:cubicBezTo>
                      <a:cubicBezTo>
                        <a:pt x="13" y="84"/>
                        <a:pt x="15" y="87"/>
                        <a:pt x="14" y="81"/>
                      </a:cubicBezTo>
                      <a:cubicBezTo>
                        <a:pt x="14" y="76"/>
                        <a:pt x="9" y="64"/>
                        <a:pt x="15" y="66"/>
                      </a:cubicBezTo>
                      <a:cubicBezTo>
                        <a:pt x="21" y="68"/>
                        <a:pt x="26" y="70"/>
                        <a:pt x="31" y="67"/>
                      </a:cubicBezTo>
                      <a:cubicBezTo>
                        <a:pt x="35" y="64"/>
                        <a:pt x="37" y="62"/>
                        <a:pt x="35" y="57"/>
                      </a:cubicBezTo>
                      <a:cubicBezTo>
                        <a:pt x="33" y="52"/>
                        <a:pt x="31" y="42"/>
                        <a:pt x="37" y="38"/>
                      </a:cubicBezTo>
                      <a:cubicBezTo>
                        <a:pt x="43" y="33"/>
                        <a:pt x="46" y="33"/>
                        <a:pt x="48" y="37"/>
                      </a:cubicBezTo>
                      <a:cubicBezTo>
                        <a:pt x="49" y="40"/>
                        <a:pt x="55" y="44"/>
                        <a:pt x="59" y="44"/>
                      </a:cubicBezTo>
                      <a:cubicBezTo>
                        <a:pt x="63" y="44"/>
                        <a:pt x="71" y="38"/>
                        <a:pt x="73" y="32"/>
                      </a:cubicBezTo>
                      <a:cubicBezTo>
                        <a:pt x="75" y="26"/>
                        <a:pt x="77" y="12"/>
                        <a:pt x="83" y="9"/>
                      </a:cubicBezTo>
                      <a:cubicBezTo>
                        <a:pt x="89" y="7"/>
                        <a:pt x="95" y="0"/>
                        <a:pt x="100" y="4"/>
                      </a:cubicBezTo>
                      <a:cubicBezTo>
                        <a:pt x="105" y="8"/>
                        <a:pt x="110" y="10"/>
                        <a:pt x="108" y="13"/>
                      </a:cubicBezTo>
                      <a:cubicBezTo>
                        <a:pt x="106" y="16"/>
                        <a:pt x="106" y="18"/>
                        <a:pt x="110" y="20"/>
                      </a:cubicBezTo>
                      <a:cubicBezTo>
                        <a:pt x="113" y="22"/>
                        <a:pt x="124" y="14"/>
                        <a:pt x="125" y="19"/>
                      </a:cubicBezTo>
                      <a:cubicBezTo>
                        <a:pt x="125" y="25"/>
                        <a:pt x="126" y="42"/>
                        <a:pt x="143" y="36"/>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0" name="Freeform 370">
                  <a:extLst>
                    <a:ext uri="{FF2B5EF4-FFF2-40B4-BE49-F238E27FC236}">
                      <a16:creationId xmlns:a16="http://schemas.microsoft.com/office/drawing/2014/main" id="{CB604627-8C45-4A16-8979-4D875CA05172}"/>
                    </a:ext>
                  </a:extLst>
                </p:cNvPr>
                <p:cNvSpPr>
                  <a:spLocks/>
                </p:cNvSpPr>
                <p:nvPr/>
              </p:nvSpPr>
              <p:spPr bwMode="auto">
                <a:xfrm>
                  <a:off x="1273" y="941"/>
                  <a:ext cx="604" cy="614"/>
                </a:xfrm>
                <a:custGeom>
                  <a:avLst/>
                  <a:gdLst>
                    <a:gd name="T0" fmla="*/ 344 w 378"/>
                    <a:gd name="T1" fmla="*/ 222 h 356"/>
                    <a:gd name="T2" fmla="*/ 340 w 378"/>
                    <a:gd name="T3" fmla="*/ 244 h 356"/>
                    <a:gd name="T4" fmla="*/ 324 w 378"/>
                    <a:gd name="T5" fmla="*/ 233 h 356"/>
                    <a:gd name="T6" fmla="*/ 296 w 378"/>
                    <a:gd name="T7" fmla="*/ 225 h 356"/>
                    <a:gd name="T8" fmla="*/ 270 w 378"/>
                    <a:gd name="T9" fmla="*/ 197 h 356"/>
                    <a:gd name="T10" fmla="*/ 247 w 378"/>
                    <a:gd name="T11" fmla="*/ 174 h 356"/>
                    <a:gd name="T12" fmla="*/ 254 w 378"/>
                    <a:gd name="T13" fmla="*/ 206 h 356"/>
                    <a:gd name="T14" fmla="*/ 239 w 378"/>
                    <a:gd name="T15" fmla="*/ 249 h 356"/>
                    <a:gd name="T16" fmla="*/ 217 w 378"/>
                    <a:gd name="T17" fmla="*/ 266 h 356"/>
                    <a:gd name="T18" fmla="*/ 208 w 378"/>
                    <a:gd name="T19" fmla="*/ 278 h 356"/>
                    <a:gd name="T20" fmla="*/ 213 w 378"/>
                    <a:gd name="T21" fmla="*/ 285 h 356"/>
                    <a:gd name="T22" fmla="*/ 237 w 378"/>
                    <a:gd name="T23" fmla="*/ 284 h 356"/>
                    <a:gd name="T24" fmla="*/ 251 w 378"/>
                    <a:gd name="T25" fmla="*/ 281 h 356"/>
                    <a:gd name="T26" fmla="*/ 251 w 378"/>
                    <a:gd name="T27" fmla="*/ 311 h 356"/>
                    <a:gd name="T28" fmla="*/ 219 w 378"/>
                    <a:gd name="T29" fmla="*/ 326 h 356"/>
                    <a:gd name="T30" fmla="*/ 205 w 378"/>
                    <a:gd name="T31" fmla="*/ 352 h 356"/>
                    <a:gd name="T32" fmla="*/ 170 w 378"/>
                    <a:gd name="T33" fmla="*/ 347 h 356"/>
                    <a:gd name="T34" fmla="*/ 167 w 378"/>
                    <a:gd name="T35" fmla="*/ 337 h 356"/>
                    <a:gd name="T36" fmla="*/ 149 w 378"/>
                    <a:gd name="T37" fmla="*/ 324 h 356"/>
                    <a:gd name="T38" fmla="*/ 134 w 378"/>
                    <a:gd name="T39" fmla="*/ 303 h 356"/>
                    <a:gd name="T40" fmla="*/ 118 w 378"/>
                    <a:gd name="T41" fmla="*/ 293 h 356"/>
                    <a:gd name="T42" fmla="*/ 98 w 378"/>
                    <a:gd name="T43" fmla="*/ 268 h 356"/>
                    <a:gd name="T44" fmla="*/ 74 w 378"/>
                    <a:gd name="T45" fmla="*/ 259 h 356"/>
                    <a:gd name="T46" fmla="*/ 62 w 378"/>
                    <a:gd name="T47" fmla="*/ 243 h 356"/>
                    <a:gd name="T48" fmla="*/ 39 w 378"/>
                    <a:gd name="T49" fmla="*/ 222 h 356"/>
                    <a:gd name="T50" fmla="*/ 23 w 378"/>
                    <a:gd name="T51" fmla="*/ 207 h 356"/>
                    <a:gd name="T52" fmla="*/ 5 w 378"/>
                    <a:gd name="T53" fmla="*/ 180 h 356"/>
                    <a:gd name="T54" fmla="*/ 14 w 378"/>
                    <a:gd name="T55" fmla="*/ 132 h 356"/>
                    <a:gd name="T56" fmla="*/ 36 w 378"/>
                    <a:gd name="T57" fmla="*/ 121 h 356"/>
                    <a:gd name="T58" fmla="*/ 67 w 378"/>
                    <a:gd name="T59" fmla="*/ 91 h 356"/>
                    <a:gd name="T60" fmla="*/ 56 w 378"/>
                    <a:gd name="T61" fmla="*/ 64 h 356"/>
                    <a:gd name="T62" fmla="*/ 77 w 378"/>
                    <a:gd name="T63" fmla="*/ 35 h 356"/>
                    <a:gd name="T64" fmla="*/ 107 w 378"/>
                    <a:gd name="T65" fmla="*/ 32 h 356"/>
                    <a:gd name="T66" fmla="*/ 116 w 378"/>
                    <a:gd name="T67" fmla="*/ 51 h 356"/>
                    <a:gd name="T68" fmla="*/ 131 w 378"/>
                    <a:gd name="T69" fmla="*/ 57 h 356"/>
                    <a:gd name="T70" fmla="*/ 136 w 378"/>
                    <a:gd name="T71" fmla="*/ 36 h 356"/>
                    <a:gd name="T72" fmla="*/ 142 w 378"/>
                    <a:gd name="T73" fmla="*/ 18 h 356"/>
                    <a:gd name="T74" fmla="*/ 154 w 378"/>
                    <a:gd name="T75" fmla="*/ 8 h 356"/>
                    <a:gd name="T76" fmla="*/ 167 w 378"/>
                    <a:gd name="T77" fmla="*/ 23 h 356"/>
                    <a:gd name="T78" fmla="*/ 160 w 378"/>
                    <a:gd name="T79" fmla="*/ 39 h 356"/>
                    <a:gd name="T80" fmla="*/ 174 w 378"/>
                    <a:gd name="T81" fmla="*/ 54 h 356"/>
                    <a:gd name="T82" fmla="*/ 203 w 378"/>
                    <a:gd name="T83" fmla="*/ 65 h 356"/>
                    <a:gd name="T84" fmla="*/ 228 w 378"/>
                    <a:gd name="T85" fmla="*/ 41 h 356"/>
                    <a:gd name="T86" fmla="*/ 262 w 378"/>
                    <a:gd name="T87" fmla="*/ 49 h 356"/>
                    <a:gd name="T88" fmla="*/ 286 w 378"/>
                    <a:gd name="T89" fmla="*/ 47 h 356"/>
                    <a:gd name="T90" fmla="*/ 293 w 378"/>
                    <a:gd name="T91" fmla="*/ 59 h 356"/>
                    <a:gd name="T92" fmla="*/ 294 w 378"/>
                    <a:gd name="T93" fmla="*/ 80 h 356"/>
                    <a:gd name="T94" fmla="*/ 300 w 378"/>
                    <a:gd name="T95" fmla="*/ 90 h 356"/>
                    <a:gd name="T96" fmla="*/ 305 w 378"/>
                    <a:gd name="T97" fmla="*/ 93 h 356"/>
                    <a:gd name="T98" fmla="*/ 316 w 378"/>
                    <a:gd name="T99" fmla="*/ 108 h 356"/>
                    <a:gd name="T100" fmla="*/ 324 w 378"/>
                    <a:gd name="T101" fmla="*/ 124 h 356"/>
                    <a:gd name="T102" fmla="*/ 331 w 378"/>
                    <a:gd name="T103" fmla="*/ 147 h 356"/>
                    <a:gd name="T104" fmla="*/ 341 w 378"/>
                    <a:gd name="T105" fmla="*/ 152 h 356"/>
                    <a:gd name="T106" fmla="*/ 349 w 378"/>
                    <a:gd name="T107" fmla="*/ 148 h 356"/>
                    <a:gd name="T108" fmla="*/ 364 w 378"/>
                    <a:gd name="T109" fmla="*/ 153 h 356"/>
                    <a:gd name="T110" fmla="*/ 347 w 378"/>
                    <a:gd name="T111" fmla="*/ 19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8" h="356">
                      <a:moveTo>
                        <a:pt x="350" y="205"/>
                      </a:moveTo>
                      <a:cubicBezTo>
                        <a:pt x="353" y="208"/>
                        <a:pt x="346" y="217"/>
                        <a:pt x="344" y="222"/>
                      </a:cubicBezTo>
                      <a:cubicBezTo>
                        <a:pt x="342" y="226"/>
                        <a:pt x="344" y="228"/>
                        <a:pt x="348" y="233"/>
                      </a:cubicBezTo>
                      <a:cubicBezTo>
                        <a:pt x="351" y="239"/>
                        <a:pt x="345" y="241"/>
                        <a:pt x="340" y="244"/>
                      </a:cubicBezTo>
                      <a:cubicBezTo>
                        <a:pt x="335" y="246"/>
                        <a:pt x="332" y="240"/>
                        <a:pt x="331" y="236"/>
                      </a:cubicBezTo>
                      <a:cubicBezTo>
                        <a:pt x="329" y="232"/>
                        <a:pt x="328" y="234"/>
                        <a:pt x="324" y="233"/>
                      </a:cubicBezTo>
                      <a:cubicBezTo>
                        <a:pt x="321" y="233"/>
                        <a:pt x="319" y="232"/>
                        <a:pt x="313" y="227"/>
                      </a:cubicBezTo>
                      <a:cubicBezTo>
                        <a:pt x="306" y="222"/>
                        <a:pt x="302" y="225"/>
                        <a:pt x="296" y="225"/>
                      </a:cubicBezTo>
                      <a:cubicBezTo>
                        <a:pt x="289" y="225"/>
                        <a:pt x="292" y="219"/>
                        <a:pt x="292" y="213"/>
                      </a:cubicBezTo>
                      <a:cubicBezTo>
                        <a:pt x="293" y="206"/>
                        <a:pt x="276" y="200"/>
                        <a:pt x="270" y="197"/>
                      </a:cubicBezTo>
                      <a:cubicBezTo>
                        <a:pt x="263" y="194"/>
                        <a:pt x="264" y="190"/>
                        <a:pt x="261" y="184"/>
                      </a:cubicBezTo>
                      <a:cubicBezTo>
                        <a:pt x="258" y="179"/>
                        <a:pt x="255" y="180"/>
                        <a:pt x="247" y="174"/>
                      </a:cubicBezTo>
                      <a:cubicBezTo>
                        <a:pt x="239" y="168"/>
                        <a:pt x="240" y="175"/>
                        <a:pt x="240" y="180"/>
                      </a:cubicBezTo>
                      <a:cubicBezTo>
                        <a:pt x="240" y="184"/>
                        <a:pt x="246" y="192"/>
                        <a:pt x="254" y="206"/>
                      </a:cubicBezTo>
                      <a:cubicBezTo>
                        <a:pt x="263" y="221"/>
                        <a:pt x="242" y="225"/>
                        <a:pt x="237" y="229"/>
                      </a:cubicBezTo>
                      <a:cubicBezTo>
                        <a:pt x="233" y="233"/>
                        <a:pt x="238" y="242"/>
                        <a:pt x="239" y="249"/>
                      </a:cubicBezTo>
                      <a:cubicBezTo>
                        <a:pt x="241" y="256"/>
                        <a:pt x="231" y="257"/>
                        <a:pt x="224" y="256"/>
                      </a:cubicBezTo>
                      <a:cubicBezTo>
                        <a:pt x="217" y="256"/>
                        <a:pt x="218" y="261"/>
                        <a:pt x="217" y="266"/>
                      </a:cubicBezTo>
                      <a:cubicBezTo>
                        <a:pt x="216" y="270"/>
                        <a:pt x="215" y="269"/>
                        <a:pt x="210" y="270"/>
                      </a:cubicBezTo>
                      <a:cubicBezTo>
                        <a:pt x="204" y="271"/>
                        <a:pt x="207" y="275"/>
                        <a:pt x="208" y="278"/>
                      </a:cubicBezTo>
                      <a:cubicBezTo>
                        <a:pt x="210" y="281"/>
                        <a:pt x="206" y="282"/>
                        <a:pt x="204" y="286"/>
                      </a:cubicBezTo>
                      <a:cubicBezTo>
                        <a:pt x="203" y="290"/>
                        <a:pt x="210" y="286"/>
                        <a:pt x="213" y="285"/>
                      </a:cubicBezTo>
                      <a:cubicBezTo>
                        <a:pt x="216" y="284"/>
                        <a:pt x="216" y="289"/>
                        <a:pt x="221" y="291"/>
                      </a:cubicBezTo>
                      <a:cubicBezTo>
                        <a:pt x="226" y="294"/>
                        <a:pt x="234" y="287"/>
                        <a:pt x="237" y="284"/>
                      </a:cubicBezTo>
                      <a:cubicBezTo>
                        <a:pt x="241" y="281"/>
                        <a:pt x="240" y="284"/>
                        <a:pt x="243" y="287"/>
                      </a:cubicBezTo>
                      <a:cubicBezTo>
                        <a:pt x="245" y="289"/>
                        <a:pt x="245" y="286"/>
                        <a:pt x="251" y="281"/>
                      </a:cubicBezTo>
                      <a:cubicBezTo>
                        <a:pt x="257" y="276"/>
                        <a:pt x="258" y="297"/>
                        <a:pt x="260" y="302"/>
                      </a:cubicBezTo>
                      <a:cubicBezTo>
                        <a:pt x="261" y="307"/>
                        <a:pt x="259" y="308"/>
                        <a:pt x="251" y="311"/>
                      </a:cubicBezTo>
                      <a:cubicBezTo>
                        <a:pt x="244" y="314"/>
                        <a:pt x="245" y="315"/>
                        <a:pt x="234" y="319"/>
                      </a:cubicBezTo>
                      <a:cubicBezTo>
                        <a:pt x="223" y="324"/>
                        <a:pt x="223" y="321"/>
                        <a:pt x="219" y="326"/>
                      </a:cubicBezTo>
                      <a:cubicBezTo>
                        <a:pt x="215" y="331"/>
                        <a:pt x="216" y="334"/>
                        <a:pt x="218" y="338"/>
                      </a:cubicBezTo>
                      <a:cubicBezTo>
                        <a:pt x="220" y="341"/>
                        <a:pt x="211" y="349"/>
                        <a:pt x="205" y="352"/>
                      </a:cubicBezTo>
                      <a:cubicBezTo>
                        <a:pt x="200" y="356"/>
                        <a:pt x="190" y="347"/>
                        <a:pt x="183" y="344"/>
                      </a:cubicBezTo>
                      <a:cubicBezTo>
                        <a:pt x="178" y="342"/>
                        <a:pt x="173" y="345"/>
                        <a:pt x="170" y="347"/>
                      </a:cubicBezTo>
                      <a:cubicBezTo>
                        <a:pt x="169" y="346"/>
                        <a:pt x="166" y="346"/>
                        <a:pt x="165" y="344"/>
                      </a:cubicBezTo>
                      <a:cubicBezTo>
                        <a:pt x="163" y="342"/>
                        <a:pt x="165" y="341"/>
                        <a:pt x="167" y="337"/>
                      </a:cubicBezTo>
                      <a:cubicBezTo>
                        <a:pt x="168" y="333"/>
                        <a:pt x="166" y="329"/>
                        <a:pt x="162" y="324"/>
                      </a:cubicBezTo>
                      <a:cubicBezTo>
                        <a:pt x="159" y="320"/>
                        <a:pt x="152" y="322"/>
                        <a:pt x="149" y="324"/>
                      </a:cubicBezTo>
                      <a:cubicBezTo>
                        <a:pt x="145" y="319"/>
                        <a:pt x="135" y="314"/>
                        <a:pt x="131" y="311"/>
                      </a:cubicBezTo>
                      <a:cubicBezTo>
                        <a:pt x="127" y="308"/>
                        <a:pt x="131" y="304"/>
                        <a:pt x="134" y="303"/>
                      </a:cubicBezTo>
                      <a:cubicBezTo>
                        <a:pt x="137" y="301"/>
                        <a:pt x="134" y="296"/>
                        <a:pt x="130" y="292"/>
                      </a:cubicBezTo>
                      <a:cubicBezTo>
                        <a:pt x="127" y="288"/>
                        <a:pt x="122" y="290"/>
                        <a:pt x="118" y="293"/>
                      </a:cubicBezTo>
                      <a:cubicBezTo>
                        <a:pt x="114" y="295"/>
                        <a:pt x="113" y="289"/>
                        <a:pt x="106" y="285"/>
                      </a:cubicBezTo>
                      <a:cubicBezTo>
                        <a:pt x="99" y="281"/>
                        <a:pt x="97" y="274"/>
                        <a:pt x="98" y="268"/>
                      </a:cubicBezTo>
                      <a:cubicBezTo>
                        <a:pt x="98" y="262"/>
                        <a:pt x="92" y="265"/>
                        <a:pt x="87" y="264"/>
                      </a:cubicBezTo>
                      <a:cubicBezTo>
                        <a:pt x="83" y="264"/>
                        <a:pt x="80" y="262"/>
                        <a:pt x="74" y="259"/>
                      </a:cubicBezTo>
                      <a:cubicBezTo>
                        <a:pt x="69" y="256"/>
                        <a:pt x="70" y="254"/>
                        <a:pt x="70" y="249"/>
                      </a:cubicBezTo>
                      <a:cubicBezTo>
                        <a:pt x="69" y="244"/>
                        <a:pt x="66" y="246"/>
                        <a:pt x="62" y="243"/>
                      </a:cubicBezTo>
                      <a:cubicBezTo>
                        <a:pt x="57" y="240"/>
                        <a:pt x="58" y="236"/>
                        <a:pt x="57" y="230"/>
                      </a:cubicBezTo>
                      <a:cubicBezTo>
                        <a:pt x="56" y="223"/>
                        <a:pt x="45" y="222"/>
                        <a:pt x="39" y="222"/>
                      </a:cubicBezTo>
                      <a:cubicBezTo>
                        <a:pt x="32" y="222"/>
                        <a:pt x="34" y="220"/>
                        <a:pt x="31" y="215"/>
                      </a:cubicBezTo>
                      <a:cubicBezTo>
                        <a:pt x="28" y="210"/>
                        <a:pt x="28" y="208"/>
                        <a:pt x="23" y="207"/>
                      </a:cubicBezTo>
                      <a:cubicBezTo>
                        <a:pt x="18" y="205"/>
                        <a:pt x="15" y="192"/>
                        <a:pt x="13" y="189"/>
                      </a:cubicBezTo>
                      <a:cubicBezTo>
                        <a:pt x="12" y="186"/>
                        <a:pt x="10" y="183"/>
                        <a:pt x="5" y="180"/>
                      </a:cubicBezTo>
                      <a:cubicBezTo>
                        <a:pt x="0" y="178"/>
                        <a:pt x="1" y="170"/>
                        <a:pt x="0" y="165"/>
                      </a:cubicBezTo>
                      <a:cubicBezTo>
                        <a:pt x="0" y="160"/>
                        <a:pt x="10" y="149"/>
                        <a:pt x="14" y="132"/>
                      </a:cubicBezTo>
                      <a:cubicBezTo>
                        <a:pt x="14" y="131"/>
                        <a:pt x="14" y="130"/>
                        <a:pt x="14" y="129"/>
                      </a:cubicBezTo>
                      <a:cubicBezTo>
                        <a:pt x="15" y="129"/>
                        <a:pt x="29" y="129"/>
                        <a:pt x="36" y="121"/>
                      </a:cubicBezTo>
                      <a:cubicBezTo>
                        <a:pt x="43" y="114"/>
                        <a:pt x="43" y="108"/>
                        <a:pt x="46" y="105"/>
                      </a:cubicBezTo>
                      <a:cubicBezTo>
                        <a:pt x="50" y="102"/>
                        <a:pt x="64" y="97"/>
                        <a:pt x="67" y="91"/>
                      </a:cubicBezTo>
                      <a:cubicBezTo>
                        <a:pt x="69" y="85"/>
                        <a:pt x="70" y="83"/>
                        <a:pt x="64" y="80"/>
                      </a:cubicBezTo>
                      <a:cubicBezTo>
                        <a:pt x="58" y="77"/>
                        <a:pt x="52" y="72"/>
                        <a:pt x="56" y="64"/>
                      </a:cubicBezTo>
                      <a:cubicBezTo>
                        <a:pt x="61" y="56"/>
                        <a:pt x="65" y="49"/>
                        <a:pt x="70" y="44"/>
                      </a:cubicBezTo>
                      <a:cubicBezTo>
                        <a:pt x="75" y="39"/>
                        <a:pt x="76" y="40"/>
                        <a:pt x="77" y="35"/>
                      </a:cubicBezTo>
                      <a:cubicBezTo>
                        <a:pt x="79" y="31"/>
                        <a:pt x="79" y="23"/>
                        <a:pt x="82" y="28"/>
                      </a:cubicBezTo>
                      <a:cubicBezTo>
                        <a:pt x="85" y="32"/>
                        <a:pt x="94" y="46"/>
                        <a:pt x="107" y="32"/>
                      </a:cubicBezTo>
                      <a:cubicBezTo>
                        <a:pt x="110" y="35"/>
                        <a:pt x="110" y="38"/>
                        <a:pt x="111" y="42"/>
                      </a:cubicBezTo>
                      <a:cubicBezTo>
                        <a:pt x="112" y="46"/>
                        <a:pt x="114" y="47"/>
                        <a:pt x="116" y="51"/>
                      </a:cubicBezTo>
                      <a:cubicBezTo>
                        <a:pt x="117" y="54"/>
                        <a:pt x="118" y="57"/>
                        <a:pt x="122" y="59"/>
                      </a:cubicBezTo>
                      <a:cubicBezTo>
                        <a:pt x="125" y="60"/>
                        <a:pt x="129" y="59"/>
                        <a:pt x="131" y="57"/>
                      </a:cubicBezTo>
                      <a:cubicBezTo>
                        <a:pt x="136" y="54"/>
                        <a:pt x="140" y="49"/>
                        <a:pt x="143" y="45"/>
                      </a:cubicBezTo>
                      <a:cubicBezTo>
                        <a:pt x="147" y="39"/>
                        <a:pt x="141" y="37"/>
                        <a:pt x="136" y="36"/>
                      </a:cubicBezTo>
                      <a:cubicBezTo>
                        <a:pt x="136" y="33"/>
                        <a:pt x="136" y="30"/>
                        <a:pt x="137" y="28"/>
                      </a:cubicBezTo>
                      <a:cubicBezTo>
                        <a:pt x="138" y="24"/>
                        <a:pt x="141" y="22"/>
                        <a:pt x="142" y="18"/>
                      </a:cubicBezTo>
                      <a:cubicBezTo>
                        <a:pt x="143" y="14"/>
                        <a:pt x="141" y="7"/>
                        <a:pt x="144" y="5"/>
                      </a:cubicBezTo>
                      <a:cubicBezTo>
                        <a:pt x="148" y="2"/>
                        <a:pt x="151" y="7"/>
                        <a:pt x="154" y="8"/>
                      </a:cubicBezTo>
                      <a:cubicBezTo>
                        <a:pt x="158" y="9"/>
                        <a:pt x="159" y="5"/>
                        <a:pt x="162" y="4"/>
                      </a:cubicBezTo>
                      <a:cubicBezTo>
                        <a:pt x="174" y="0"/>
                        <a:pt x="166" y="18"/>
                        <a:pt x="167" y="23"/>
                      </a:cubicBezTo>
                      <a:cubicBezTo>
                        <a:pt x="168" y="26"/>
                        <a:pt x="171" y="30"/>
                        <a:pt x="169" y="34"/>
                      </a:cubicBezTo>
                      <a:cubicBezTo>
                        <a:pt x="167" y="36"/>
                        <a:pt x="160" y="37"/>
                        <a:pt x="160" y="39"/>
                      </a:cubicBezTo>
                      <a:cubicBezTo>
                        <a:pt x="160" y="40"/>
                        <a:pt x="167" y="44"/>
                        <a:pt x="168" y="45"/>
                      </a:cubicBezTo>
                      <a:cubicBezTo>
                        <a:pt x="171" y="47"/>
                        <a:pt x="173" y="50"/>
                        <a:pt x="174" y="54"/>
                      </a:cubicBezTo>
                      <a:cubicBezTo>
                        <a:pt x="175" y="62"/>
                        <a:pt x="174" y="71"/>
                        <a:pt x="183" y="75"/>
                      </a:cubicBezTo>
                      <a:cubicBezTo>
                        <a:pt x="193" y="79"/>
                        <a:pt x="199" y="74"/>
                        <a:pt x="203" y="65"/>
                      </a:cubicBezTo>
                      <a:cubicBezTo>
                        <a:pt x="207" y="58"/>
                        <a:pt x="206" y="45"/>
                        <a:pt x="214" y="42"/>
                      </a:cubicBezTo>
                      <a:cubicBezTo>
                        <a:pt x="219" y="40"/>
                        <a:pt x="223" y="41"/>
                        <a:pt x="228" y="41"/>
                      </a:cubicBezTo>
                      <a:cubicBezTo>
                        <a:pt x="233" y="42"/>
                        <a:pt x="237" y="41"/>
                        <a:pt x="242" y="40"/>
                      </a:cubicBezTo>
                      <a:cubicBezTo>
                        <a:pt x="250" y="40"/>
                        <a:pt x="255" y="47"/>
                        <a:pt x="262" y="49"/>
                      </a:cubicBezTo>
                      <a:cubicBezTo>
                        <a:pt x="265" y="50"/>
                        <a:pt x="268" y="48"/>
                        <a:pt x="271" y="48"/>
                      </a:cubicBezTo>
                      <a:cubicBezTo>
                        <a:pt x="276" y="47"/>
                        <a:pt x="281" y="47"/>
                        <a:pt x="286" y="47"/>
                      </a:cubicBezTo>
                      <a:cubicBezTo>
                        <a:pt x="288" y="47"/>
                        <a:pt x="291" y="48"/>
                        <a:pt x="292" y="50"/>
                      </a:cubicBezTo>
                      <a:cubicBezTo>
                        <a:pt x="294" y="53"/>
                        <a:pt x="292" y="56"/>
                        <a:pt x="293" y="59"/>
                      </a:cubicBezTo>
                      <a:cubicBezTo>
                        <a:pt x="295" y="63"/>
                        <a:pt x="308" y="72"/>
                        <a:pt x="299" y="76"/>
                      </a:cubicBezTo>
                      <a:cubicBezTo>
                        <a:pt x="297" y="77"/>
                        <a:pt x="294" y="77"/>
                        <a:pt x="294" y="80"/>
                      </a:cubicBezTo>
                      <a:cubicBezTo>
                        <a:pt x="294" y="83"/>
                        <a:pt x="296" y="83"/>
                        <a:pt x="298" y="84"/>
                      </a:cubicBezTo>
                      <a:cubicBezTo>
                        <a:pt x="301" y="86"/>
                        <a:pt x="300" y="88"/>
                        <a:pt x="300" y="90"/>
                      </a:cubicBezTo>
                      <a:cubicBezTo>
                        <a:pt x="301" y="90"/>
                        <a:pt x="302" y="90"/>
                        <a:pt x="303" y="90"/>
                      </a:cubicBezTo>
                      <a:cubicBezTo>
                        <a:pt x="304" y="91"/>
                        <a:pt x="304" y="92"/>
                        <a:pt x="305" y="93"/>
                      </a:cubicBezTo>
                      <a:cubicBezTo>
                        <a:pt x="307" y="95"/>
                        <a:pt x="308" y="97"/>
                        <a:pt x="310" y="99"/>
                      </a:cubicBezTo>
                      <a:cubicBezTo>
                        <a:pt x="312" y="102"/>
                        <a:pt x="314" y="105"/>
                        <a:pt x="316" y="108"/>
                      </a:cubicBezTo>
                      <a:cubicBezTo>
                        <a:pt x="317" y="111"/>
                        <a:pt x="318" y="114"/>
                        <a:pt x="320" y="116"/>
                      </a:cubicBezTo>
                      <a:cubicBezTo>
                        <a:pt x="321" y="119"/>
                        <a:pt x="323" y="121"/>
                        <a:pt x="324" y="124"/>
                      </a:cubicBezTo>
                      <a:cubicBezTo>
                        <a:pt x="325" y="127"/>
                        <a:pt x="326" y="130"/>
                        <a:pt x="326" y="133"/>
                      </a:cubicBezTo>
                      <a:cubicBezTo>
                        <a:pt x="328" y="138"/>
                        <a:pt x="327" y="143"/>
                        <a:pt x="331" y="147"/>
                      </a:cubicBezTo>
                      <a:cubicBezTo>
                        <a:pt x="332" y="149"/>
                        <a:pt x="333" y="150"/>
                        <a:pt x="335" y="151"/>
                      </a:cubicBezTo>
                      <a:cubicBezTo>
                        <a:pt x="337" y="152"/>
                        <a:pt x="339" y="152"/>
                        <a:pt x="341" y="152"/>
                      </a:cubicBezTo>
                      <a:cubicBezTo>
                        <a:pt x="342" y="153"/>
                        <a:pt x="344" y="155"/>
                        <a:pt x="345" y="154"/>
                      </a:cubicBezTo>
                      <a:cubicBezTo>
                        <a:pt x="347" y="154"/>
                        <a:pt x="348" y="149"/>
                        <a:pt x="349" y="148"/>
                      </a:cubicBezTo>
                      <a:cubicBezTo>
                        <a:pt x="351" y="145"/>
                        <a:pt x="353" y="145"/>
                        <a:pt x="355" y="147"/>
                      </a:cubicBezTo>
                      <a:cubicBezTo>
                        <a:pt x="358" y="149"/>
                        <a:pt x="361" y="151"/>
                        <a:pt x="364" y="153"/>
                      </a:cubicBezTo>
                      <a:cubicBezTo>
                        <a:pt x="369" y="156"/>
                        <a:pt x="373" y="159"/>
                        <a:pt x="378" y="160"/>
                      </a:cubicBezTo>
                      <a:cubicBezTo>
                        <a:pt x="370" y="171"/>
                        <a:pt x="354" y="185"/>
                        <a:pt x="347" y="191"/>
                      </a:cubicBezTo>
                      <a:cubicBezTo>
                        <a:pt x="339" y="197"/>
                        <a:pt x="346" y="201"/>
                        <a:pt x="350" y="205"/>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1" name="Freeform 371">
                  <a:extLst>
                    <a:ext uri="{FF2B5EF4-FFF2-40B4-BE49-F238E27FC236}">
                      <a16:creationId xmlns:a16="http://schemas.microsoft.com/office/drawing/2014/main" id="{517880C1-8CBD-4EBD-A614-AE8CAD360104}"/>
                    </a:ext>
                  </a:extLst>
                </p:cNvPr>
                <p:cNvSpPr>
                  <a:spLocks/>
                </p:cNvSpPr>
                <p:nvPr/>
              </p:nvSpPr>
              <p:spPr bwMode="auto">
                <a:xfrm>
                  <a:off x="1495" y="500"/>
                  <a:ext cx="296" cy="481"/>
                </a:xfrm>
                <a:custGeom>
                  <a:avLst/>
                  <a:gdLst>
                    <a:gd name="T0" fmla="*/ 184 w 185"/>
                    <a:gd name="T1" fmla="*/ 131 h 279"/>
                    <a:gd name="T2" fmla="*/ 182 w 185"/>
                    <a:gd name="T3" fmla="*/ 154 h 279"/>
                    <a:gd name="T4" fmla="*/ 180 w 185"/>
                    <a:gd name="T5" fmla="*/ 179 h 279"/>
                    <a:gd name="T6" fmla="*/ 181 w 185"/>
                    <a:gd name="T7" fmla="*/ 207 h 279"/>
                    <a:gd name="T8" fmla="*/ 181 w 185"/>
                    <a:gd name="T9" fmla="*/ 242 h 279"/>
                    <a:gd name="T10" fmla="*/ 167 w 185"/>
                    <a:gd name="T11" fmla="*/ 270 h 279"/>
                    <a:gd name="T12" fmla="*/ 150 w 185"/>
                    <a:gd name="T13" fmla="*/ 277 h 279"/>
                    <a:gd name="T14" fmla="*/ 124 w 185"/>
                    <a:gd name="T15" fmla="*/ 279 h 279"/>
                    <a:gd name="T16" fmla="*/ 107 w 185"/>
                    <a:gd name="T17" fmla="*/ 276 h 279"/>
                    <a:gd name="T18" fmla="*/ 84 w 185"/>
                    <a:gd name="T19" fmla="*/ 255 h 279"/>
                    <a:gd name="T20" fmla="*/ 77 w 185"/>
                    <a:gd name="T21" fmla="*/ 240 h 279"/>
                    <a:gd name="T22" fmla="*/ 70 w 185"/>
                    <a:gd name="T23" fmla="*/ 219 h 279"/>
                    <a:gd name="T24" fmla="*/ 61 w 185"/>
                    <a:gd name="T25" fmla="*/ 200 h 279"/>
                    <a:gd name="T26" fmla="*/ 58 w 185"/>
                    <a:gd name="T27" fmla="*/ 175 h 279"/>
                    <a:gd name="T28" fmla="*/ 59 w 185"/>
                    <a:gd name="T29" fmla="*/ 162 h 279"/>
                    <a:gd name="T30" fmla="*/ 57 w 185"/>
                    <a:gd name="T31" fmla="*/ 129 h 279"/>
                    <a:gd name="T32" fmla="*/ 51 w 185"/>
                    <a:gd name="T33" fmla="*/ 127 h 279"/>
                    <a:gd name="T34" fmla="*/ 40 w 185"/>
                    <a:gd name="T35" fmla="*/ 134 h 279"/>
                    <a:gd name="T36" fmla="*/ 21 w 185"/>
                    <a:gd name="T37" fmla="*/ 126 h 279"/>
                    <a:gd name="T38" fmla="*/ 0 w 185"/>
                    <a:gd name="T39" fmla="*/ 72 h 279"/>
                    <a:gd name="T40" fmla="*/ 12 w 185"/>
                    <a:gd name="T41" fmla="*/ 62 h 279"/>
                    <a:gd name="T42" fmla="*/ 30 w 185"/>
                    <a:gd name="T43" fmla="*/ 63 h 279"/>
                    <a:gd name="T44" fmla="*/ 57 w 185"/>
                    <a:gd name="T45" fmla="*/ 53 h 279"/>
                    <a:gd name="T46" fmla="*/ 64 w 185"/>
                    <a:gd name="T47" fmla="*/ 27 h 279"/>
                    <a:gd name="T48" fmla="*/ 83 w 185"/>
                    <a:gd name="T49" fmla="*/ 9 h 279"/>
                    <a:gd name="T50" fmla="*/ 95 w 185"/>
                    <a:gd name="T51" fmla="*/ 7 h 279"/>
                    <a:gd name="T52" fmla="*/ 109 w 185"/>
                    <a:gd name="T53" fmla="*/ 0 h 279"/>
                    <a:gd name="T54" fmla="*/ 125 w 185"/>
                    <a:gd name="T55" fmla="*/ 8 h 279"/>
                    <a:gd name="T56" fmla="*/ 144 w 185"/>
                    <a:gd name="T57" fmla="*/ 23 h 279"/>
                    <a:gd name="T58" fmla="*/ 160 w 185"/>
                    <a:gd name="T59" fmla="*/ 22 h 279"/>
                    <a:gd name="T60" fmla="*/ 160 w 185"/>
                    <a:gd name="T61" fmla="*/ 32 h 279"/>
                    <a:gd name="T62" fmla="*/ 177 w 185"/>
                    <a:gd name="T63" fmla="*/ 40 h 279"/>
                    <a:gd name="T64" fmla="*/ 170 w 185"/>
                    <a:gd name="T65" fmla="*/ 60 h 279"/>
                    <a:gd name="T66" fmla="*/ 161 w 185"/>
                    <a:gd name="T67" fmla="*/ 51 h 279"/>
                    <a:gd name="T68" fmla="*/ 167 w 185"/>
                    <a:gd name="T69" fmla="*/ 69 h 279"/>
                    <a:gd name="T70" fmla="*/ 160 w 185"/>
                    <a:gd name="T71" fmla="*/ 77 h 279"/>
                    <a:gd name="T72" fmla="*/ 171 w 185"/>
                    <a:gd name="T73" fmla="*/ 91 h 279"/>
                    <a:gd name="T74" fmla="*/ 183 w 185"/>
                    <a:gd name="T75" fmla="*/ 11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279">
                      <a:moveTo>
                        <a:pt x="185" y="122"/>
                      </a:moveTo>
                      <a:cubicBezTo>
                        <a:pt x="185" y="125"/>
                        <a:pt x="185" y="128"/>
                        <a:pt x="184" y="131"/>
                      </a:cubicBezTo>
                      <a:cubicBezTo>
                        <a:pt x="183" y="135"/>
                        <a:pt x="182" y="138"/>
                        <a:pt x="182" y="141"/>
                      </a:cubicBezTo>
                      <a:cubicBezTo>
                        <a:pt x="182" y="146"/>
                        <a:pt x="182" y="150"/>
                        <a:pt x="182" y="154"/>
                      </a:cubicBezTo>
                      <a:cubicBezTo>
                        <a:pt x="182" y="158"/>
                        <a:pt x="182" y="162"/>
                        <a:pt x="182" y="166"/>
                      </a:cubicBezTo>
                      <a:cubicBezTo>
                        <a:pt x="182" y="170"/>
                        <a:pt x="181" y="175"/>
                        <a:pt x="180" y="179"/>
                      </a:cubicBezTo>
                      <a:cubicBezTo>
                        <a:pt x="180" y="184"/>
                        <a:pt x="180" y="189"/>
                        <a:pt x="180" y="194"/>
                      </a:cubicBezTo>
                      <a:cubicBezTo>
                        <a:pt x="179" y="199"/>
                        <a:pt x="180" y="202"/>
                        <a:pt x="181" y="207"/>
                      </a:cubicBezTo>
                      <a:cubicBezTo>
                        <a:pt x="183" y="212"/>
                        <a:pt x="182" y="218"/>
                        <a:pt x="182" y="224"/>
                      </a:cubicBezTo>
                      <a:cubicBezTo>
                        <a:pt x="181" y="230"/>
                        <a:pt x="182" y="236"/>
                        <a:pt x="181" y="242"/>
                      </a:cubicBezTo>
                      <a:cubicBezTo>
                        <a:pt x="180" y="248"/>
                        <a:pt x="177" y="250"/>
                        <a:pt x="175" y="255"/>
                      </a:cubicBezTo>
                      <a:cubicBezTo>
                        <a:pt x="172" y="260"/>
                        <a:pt x="171" y="265"/>
                        <a:pt x="167" y="270"/>
                      </a:cubicBezTo>
                      <a:cubicBezTo>
                        <a:pt x="165" y="273"/>
                        <a:pt x="162" y="273"/>
                        <a:pt x="159" y="275"/>
                      </a:cubicBezTo>
                      <a:cubicBezTo>
                        <a:pt x="156" y="276"/>
                        <a:pt x="153" y="277"/>
                        <a:pt x="150" y="277"/>
                      </a:cubicBezTo>
                      <a:cubicBezTo>
                        <a:pt x="146" y="277"/>
                        <a:pt x="143" y="277"/>
                        <a:pt x="139" y="278"/>
                      </a:cubicBezTo>
                      <a:cubicBezTo>
                        <a:pt x="134" y="278"/>
                        <a:pt x="129" y="279"/>
                        <a:pt x="124" y="279"/>
                      </a:cubicBezTo>
                      <a:cubicBezTo>
                        <a:pt x="121" y="279"/>
                        <a:pt x="118" y="279"/>
                        <a:pt x="115" y="278"/>
                      </a:cubicBezTo>
                      <a:cubicBezTo>
                        <a:pt x="112" y="278"/>
                        <a:pt x="109" y="278"/>
                        <a:pt x="107" y="276"/>
                      </a:cubicBezTo>
                      <a:cubicBezTo>
                        <a:pt x="102" y="274"/>
                        <a:pt x="98" y="269"/>
                        <a:pt x="93" y="265"/>
                      </a:cubicBezTo>
                      <a:cubicBezTo>
                        <a:pt x="90" y="263"/>
                        <a:pt x="86" y="260"/>
                        <a:pt x="84" y="255"/>
                      </a:cubicBezTo>
                      <a:cubicBezTo>
                        <a:pt x="83" y="253"/>
                        <a:pt x="82" y="251"/>
                        <a:pt x="81" y="248"/>
                      </a:cubicBezTo>
                      <a:cubicBezTo>
                        <a:pt x="79" y="246"/>
                        <a:pt x="77" y="244"/>
                        <a:pt x="77" y="240"/>
                      </a:cubicBezTo>
                      <a:cubicBezTo>
                        <a:pt x="76" y="237"/>
                        <a:pt x="74" y="233"/>
                        <a:pt x="72" y="230"/>
                      </a:cubicBezTo>
                      <a:cubicBezTo>
                        <a:pt x="71" y="226"/>
                        <a:pt x="71" y="222"/>
                        <a:pt x="70" y="219"/>
                      </a:cubicBezTo>
                      <a:cubicBezTo>
                        <a:pt x="70" y="215"/>
                        <a:pt x="69" y="211"/>
                        <a:pt x="67" y="208"/>
                      </a:cubicBezTo>
                      <a:cubicBezTo>
                        <a:pt x="65" y="205"/>
                        <a:pt x="62" y="203"/>
                        <a:pt x="61" y="200"/>
                      </a:cubicBezTo>
                      <a:cubicBezTo>
                        <a:pt x="59" y="194"/>
                        <a:pt x="64" y="189"/>
                        <a:pt x="61" y="183"/>
                      </a:cubicBezTo>
                      <a:cubicBezTo>
                        <a:pt x="59" y="181"/>
                        <a:pt x="58" y="178"/>
                        <a:pt x="58" y="175"/>
                      </a:cubicBezTo>
                      <a:cubicBezTo>
                        <a:pt x="58" y="172"/>
                        <a:pt x="59" y="170"/>
                        <a:pt x="60" y="167"/>
                      </a:cubicBezTo>
                      <a:cubicBezTo>
                        <a:pt x="61" y="165"/>
                        <a:pt x="60" y="164"/>
                        <a:pt x="59" y="162"/>
                      </a:cubicBezTo>
                      <a:cubicBezTo>
                        <a:pt x="58" y="159"/>
                        <a:pt x="56" y="156"/>
                        <a:pt x="55" y="152"/>
                      </a:cubicBezTo>
                      <a:cubicBezTo>
                        <a:pt x="53" y="145"/>
                        <a:pt x="57" y="137"/>
                        <a:pt x="57" y="129"/>
                      </a:cubicBezTo>
                      <a:cubicBezTo>
                        <a:pt x="57" y="127"/>
                        <a:pt x="58" y="121"/>
                        <a:pt x="55" y="121"/>
                      </a:cubicBezTo>
                      <a:cubicBezTo>
                        <a:pt x="53" y="120"/>
                        <a:pt x="51" y="125"/>
                        <a:pt x="51" y="127"/>
                      </a:cubicBezTo>
                      <a:cubicBezTo>
                        <a:pt x="49" y="131"/>
                        <a:pt x="48" y="135"/>
                        <a:pt x="47" y="140"/>
                      </a:cubicBezTo>
                      <a:cubicBezTo>
                        <a:pt x="45" y="136"/>
                        <a:pt x="42" y="132"/>
                        <a:pt x="40" y="134"/>
                      </a:cubicBezTo>
                      <a:cubicBezTo>
                        <a:pt x="36" y="138"/>
                        <a:pt x="26" y="147"/>
                        <a:pt x="22" y="142"/>
                      </a:cubicBezTo>
                      <a:cubicBezTo>
                        <a:pt x="18" y="137"/>
                        <a:pt x="15" y="130"/>
                        <a:pt x="21" y="126"/>
                      </a:cubicBezTo>
                      <a:cubicBezTo>
                        <a:pt x="27" y="122"/>
                        <a:pt x="27" y="118"/>
                        <a:pt x="25" y="114"/>
                      </a:cubicBezTo>
                      <a:cubicBezTo>
                        <a:pt x="23" y="111"/>
                        <a:pt x="8" y="84"/>
                        <a:pt x="0" y="72"/>
                      </a:cubicBezTo>
                      <a:cubicBezTo>
                        <a:pt x="2" y="70"/>
                        <a:pt x="4" y="68"/>
                        <a:pt x="6" y="66"/>
                      </a:cubicBezTo>
                      <a:cubicBezTo>
                        <a:pt x="8" y="65"/>
                        <a:pt x="10" y="63"/>
                        <a:pt x="12" y="62"/>
                      </a:cubicBezTo>
                      <a:cubicBezTo>
                        <a:pt x="14" y="61"/>
                        <a:pt x="16" y="61"/>
                        <a:pt x="18" y="61"/>
                      </a:cubicBezTo>
                      <a:cubicBezTo>
                        <a:pt x="22" y="61"/>
                        <a:pt x="26" y="62"/>
                        <a:pt x="30" y="63"/>
                      </a:cubicBezTo>
                      <a:cubicBezTo>
                        <a:pt x="35" y="64"/>
                        <a:pt x="40" y="63"/>
                        <a:pt x="44" y="61"/>
                      </a:cubicBezTo>
                      <a:cubicBezTo>
                        <a:pt x="49" y="60"/>
                        <a:pt x="55" y="58"/>
                        <a:pt x="57" y="53"/>
                      </a:cubicBezTo>
                      <a:cubicBezTo>
                        <a:pt x="60" y="49"/>
                        <a:pt x="63" y="44"/>
                        <a:pt x="63" y="38"/>
                      </a:cubicBezTo>
                      <a:cubicBezTo>
                        <a:pt x="64" y="34"/>
                        <a:pt x="64" y="31"/>
                        <a:pt x="64" y="27"/>
                      </a:cubicBezTo>
                      <a:cubicBezTo>
                        <a:pt x="63" y="23"/>
                        <a:pt x="64" y="19"/>
                        <a:pt x="66" y="15"/>
                      </a:cubicBezTo>
                      <a:cubicBezTo>
                        <a:pt x="70" y="10"/>
                        <a:pt x="76" y="9"/>
                        <a:pt x="83" y="9"/>
                      </a:cubicBezTo>
                      <a:cubicBezTo>
                        <a:pt x="86" y="10"/>
                        <a:pt x="91" y="12"/>
                        <a:pt x="93" y="10"/>
                      </a:cubicBezTo>
                      <a:cubicBezTo>
                        <a:pt x="94" y="9"/>
                        <a:pt x="94" y="8"/>
                        <a:pt x="95" y="7"/>
                      </a:cubicBezTo>
                      <a:cubicBezTo>
                        <a:pt x="96" y="5"/>
                        <a:pt x="97" y="4"/>
                        <a:pt x="99" y="3"/>
                      </a:cubicBezTo>
                      <a:cubicBezTo>
                        <a:pt x="101" y="2"/>
                        <a:pt x="105" y="0"/>
                        <a:pt x="109" y="0"/>
                      </a:cubicBezTo>
                      <a:cubicBezTo>
                        <a:pt x="112" y="0"/>
                        <a:pt x="114" y="2"/>
                        <a:pt x="117" y="4"/>
                      </a:cubicBezTo>
                      <a:cubicBezTo>
                        <a:pt x="119" y="6"/>
                        <a:pt x="123" y="6"/>
                        <a:pt x="125" y="8"/>
                      </a:cubicBezTo>
                      <a:cubicBezTo>
                        <a:pt x="129" y="9"/>
                        <a:pt x="132" y="11"/>
                        <a:pt x="135" y="14"/>
                      </a:cubicBezTo>
                      <a:cubicBezTo>
                        <a:pt x="138" y="17"/>
                        <a:pt x="140" y="22"/>
                        <a:pt x="144" y="23"/>
                      </a:cubicBezTo>
                      <a:cubicBezTo>
                        <a:pt x="148" y="24"/>
                        <a:pt x="152" y="20"/>
                        <a:pt x="156" y="20"/>
                      </a:cubicBezTo>
                      <a:cubicBezTo>
                        <a:pt x="158" y="19"/>
                        <a:pt x="160" y="20"/>
                        <a:pt x="160" y="22"/>
                      </a:cubicBezTo>
                      <a:cubicBezTo>
                        <a:pt x="161" y="24"/>
                        <a:pt x="161" y="26"/>
                        <a:pt x="160" y="29"/>
                      </a:cubicBezTo>
                      <a:cubicBezTo>
                        <a:pt x="160" y="30"/>
                        <a:pt x="160" y="31"/>
                        <a:pt x="160" y="32"/>
                      </a:cubicBezTo>
                      <a:cubicBezTo>
                        <a:pt x="162" y="35"/>
                        <a:pt x="166" y="35"/>
                        <a:pt x="168" y="35"/>
                      </a:cubicBezTo>
                      <a:cubicBezTo>
                        <a:pt x="172" y="35"/>
                        <a:pt x="176" y="37"/>
                        <a:pt x="177" y="40"/>
                      </a:cubicBezTo>
                      <a:cubicBezTo>
                        <a:pt x="179" y="45"/>
                        <a:pt x="178" y="49"/>
                        <a:pt x="176" y="53"/>
                      </a:cubicBezTo>
                      <a:cubicBezTo>
                        <a:pt x="176" y="55"/>
                        <a:pt x="173" y="61"/>
                        <a:pt x="170" y="60"/>
                      </a:cubicBezTo>
                      <a:cubicBezTo>
                        <a:pt x="167" y="59"/>
                        <a:pt x="167" y="52"/>
                        <a:pt x="166" y="50"/>
                      </a:cubicBezTo>
                      <a:cubicBezTo>
                        <a:pt x="164" y="45"/>
                        <a:pt x="162" y="47"/>
                        <a:pt x="161" y="51"/>
                      </a:cubicBezTo>
                      <a:cubicBezTo>
                        <a:pt x="160" y="54"/>
                        <a:pt x="160" y="58"/>
                        <a:pt x="161" y="61"/>
                      </a:cubicBezTo>
                      <a:cubicBezTo>
                        <a:pt x="163" y="64"/>
                        <a:pt x="167" y="66"/>
                        <a:pt x="167" y="69"/>
                      </a:cubicBezTo>
                      <a:cubicBezTo>
                        <a:pt x="167" y="71"/>
                        <a:pt x="165" y="73"/>
                        <a:pt x="164" y="74"/>
                      </a:cubicBezTo>
                      <a:cubicBezTo>
                        <a:pt x="163" y="74"/>
                        <a:pt x="161" y="76"/>
                        <a:pt x="160" y="77"/>
                      </a:cubicBezTo>
                      <a:cubicBezTo>
                        <a:pt x="160" y="79"/>
                        <a:pt x="167" y="80"/>
                        <a:pt x="168" y="81"/>
                      </a:cubicBezTo>
                      <a:cubicBezTo>
                        <a:pt x="171" y="84"/>
                        <a:pt x="170" y="88"/>
                        <a:pt x="171" y="91"/>
                      </a:cubicBezTo>
                      <a:cubicBezTo>
                        <a:pt x="172" y="95"/>
                        <a:pt x="176" y="99"/>
                        <a:pt x="178" y="103"/>
                      </a:cubicBezTo>
                      <a:cubicBezTo>
                        <a:pt x="179" y="106"/>
                        <a:pt x="182" y="109"/>
                        <a:pt x="183" y="112"/>
                      </a:cubicBezTo>
                      <a:cubicBezTo>
                        <a:pt x="185" y="115"/>
                        <a:pt x="185" y="119"/>
                        <a:pt x="185" y="12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2" name="Freeform 373">
                  <a:extLst>
                    <a:ext uri="{FF2B5EF4-FFF2-40B4-BE49-F238E27FC236}">
                      <a16:creationId xmlns:a16="http://schemas.microsoft.com/office/drawing/2014/main" id="{04C18556-A9C2-4047-BBA5-39AE8221C9F0}"/>
                    </a:ext>
                  </a:extLst>
                </p:cNvPr>
                <p:cNvSpPr>
                  <a:spLocks/>
                </p:cNvSpPr>
                <p:nvPr/>
              </p:nvSpPr>
              <p:spPr bwMode="auto">
                <a:xfrm>
                  <a:off x="699" y="921"/>
                  <a:ext cx="216" cy="299"/>
                </a:xfrm>
                <a:custGeom>
                  <a:avLst/>
                  <a:gdLst>
                    <a:gd name="T0" fmla="*/ 131 w 135"/>
                    <a:gd name="T1" fmla="*/ 33 h 174"/>
                    <a:gd name="T2" fmla="*/ 129 w 135"/>
                    <a:gd name="T3" fmla="*/ 40 h 174"/>
                    <a:gd name="T4" fmla="*/ 127 w 135"/>
                    <a:gd name="T5" fmla="*/ 51 h 174"/>
                    <a:gd name="T6" fmla="*/ 127 w 135"/>
                    <a:gd name="T7" fmla="*/ 53 h 174"/>
                    <a:gd name="T8" fmla="*/ 114 w 135"/>
                    <a:gd name="T9" fmla="*/ 51 h 174"/>
                    <a:gd name="T10" fmla="*/ 107 w 135"/>
                    <a:gd name="T11" fmla="*/ 56 h 174"/>
                    <a:gd name="T12" fmla="*/ 108 w 135"/>
                    <a:gd name="T13" fmla="*/ 82 h 174"/>
                    <a:gd name="T14" fmla="*/ 99 w 135"/>
                    <a:gd name="T15" fmla="*/ 91 h 174"/>
                    <a:gd name="T16" fmla="*/ 94 w 135"/>
                    <a:gd name="T17" fmla="*/ 99 h 174"/>
                    <a:gd name="T18" fmla="*/ 83 w 135"/>
                    <a:gd name="T19" fmla="*/ 103 h 174"/>
                    <a:gd name="T20" fmla="*/ 81 w 135"/>
                    <a:gd name="T21" fmla="*/ 110 h 174"/>
                    <a:gd name="T22" fmla="*/ 76 w 135"/>
                    <a:gd name="T23" fmla="*/ 116 h 174"/>
                    <a:gd name="T24" fmla="*/ 73 w 135"/>
                    <a:gd name="T25" fmla="*/ 128 h 174"/>
                    <a:gd name="T26" fmla="*/ 73 w 135"/>
                    <a:gd name="T27" fmla="*/ 130 h 174"/>
                    <a:gd name="T28" fmla="*/ 65 w 135"/>
                    <a:gd name="T29" fmla="*/ 131 h 174"/>
                    <a:gd name="T30" fmla="*/ 55 w 135"/>
                    <a:gd name="T31" fmla="*/ 140 h 174"/>
                    <a:gd name="T32" fmla="*/ 57 w 135"/>
                    <a:gd name="T33" fmla="*/ 148 h 174"/>
                    <a:gd name="T34" fmla="*/ 56 w 135"/>
                    <a:gd name="T35" fmla="*/ 161 h 174"/>
                    <a:gd name="T36" fmla="*/ 34 w 135"/>
                    <a:gd name="T37" fmla="*/ 174 h 174"/>
                    <a:gd name="T38" fmla="*/ 33 w 135"/>
                    <a:gd name="T39" fmla="*/ 173 h 174"/>
                    <a:gd name="T40" fmla="*/ 32 w 135"/>
                    <a:gd name="T41" fmla="*/ 173 h 174"/>
                    <a:gd name="T42" fmla="*/ 32 w 135"/>
                    <a:gd name="T43" fmla="*/ 172 h 174"/>
                    <a:gd name="T44" fmla="*/ 13 w 135"/>
                    <a:gd name="T45" fmla="*/ 162 h 174"/>
                    <a:gd name="T46" fmla="*/ 16 w 135"/>
                    <a:gd name="T47" fmla="*/ 152 h 174"/>
                    <a:gd name="T48" fmla="*/ 10 w 135"/>
                    <a:gd name="T49" fmla="*/ 136 h 174"/>
                    <a:gd name="T50" fmla="*/ 10 w 135"/>
                    <a:gd name="T51" fmla="*/ 118 h 174"/>
                    <a:gd name="T52" fmla="*/ 5 w 135"/>
                    <a:gd name="T53" fmla="*/ 104 h 174"/>
                    <a:gd name="T54" fmla="*/ 2 w 135"/>
                    <a:gd name="T55" fmla="*/ 89 h 174"/>
                    <a:gd name="T56" fmla="*/ 6 w 135"/>
                    <a:gd name="T57" fmla="*/ 75 h 174"/>
                    <a:gd name="T58" fmla="*/ 21 w 135"/>
                    <a:gd name="T59" fmla="*/ 69 h 174"/>
                    <a:gd name="T60" fmla="*/ 29 w 135"/>
                    <a:gd name="T61" fmla="*/ 53 h 174"/>
                    <a:gd name="T62" fmla="*/ 39 w 135"/>
                    <a:gd name="T63" fmla="*/ 45 h 174"/>
                    <a:gd name="T64" fmla="*/ 50 w 135"/>
                    <a:gd name="T65" fmla="*/ 35 h 174"/>
                    <a:gd name="T66" fmla="*/ 80 w 135"/>
                    <a:gd name="T67" fmla="*/ 23 h 174"/>
                    <a:gd name="T68" fmla="*/ 76 w 135"/>
                    <a:gd name="T69" fmla="*/ 37 h 174"/>
                    <a:gd name="T70" fmla="*/ 82 w 135"/>
                    <a:gd name="T71" fmla="*/ 39 h 174"/>
                    <a:gd name="T72" fmla="*/ 94 w 135"/>
                    <a:gd name="T73" fmla="*/ 26 h 174"/>
                    <a:gd name="T74" fmla="*/ 101 w 135"/>
                    <a:gd name="T75" fmla="*/ 14 h 174"/>
                    <a:gd name="T76" fmla="*/ 113 w 135"/>
                    <a:gd name="T77" fmla="*/ 10 h 174"/>
                    <a:gd name="T78" fmla="*/ 119 w 135"/>
                    <a:gd name="T79" fmla="*/ 2 h 174"/>
                    <a:gd name="T80" fmla="*/ 126 w 135"/>
                    <a:gd name="T81" fmla="*/ 0 h 174"/>
                    <a:gd name="T82" fmla="*/ 134 w 135"/>
                    <a:gd name="T83" fmla="*/ 22 h 174"/>
                    <a:gd name="T84" fmla="*/ 131 w 135"/>
                    <a:gd name="T85" fmla="*/ 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174">
                      <a:moveTo>
                        <a:pt x="131" y="33"/>
                      </a:moveTo>
                      <a:cubicBezTo>
                        <a:pt x="128" y="37"/>
                        <a:pt x="128" y="37"/>
                        <a:pt x="129" y="40"/>
                      </a:cubicBezTo>
                      <a:cubicBezTo>
                        <a:pt x="131" y="44"/>
                        <a:pt x="129" y="46"/>
                        <a:pt x="127" y="51"/>
                      </a:cubicBezTo>
                      <a:cubicBezTo>
                        <a:pt x="126" y="52"/>
                        <a:pt x="126" y="52"/>
                        <a:pt x="127" y="53"/>
                      </a:cubicBezTo>
                      <a:cubicBezTo>
                        <a:pt x="122" y="57"/>
                        <a:pt x="117" y="52"/>
                        <a:pt x="114" y="51"/>
                      </a:cubicBezTo>
                      <a:cubicBezTo>
                        <a:pt x="111" y="49"/>
                        <a:pt x="110" y="51"/>
                        <a:pt x="107" y="56"/>
                      </a:cubicBezTo>
                      <a:cubicBezTo>
                        <a:pt x="103" y="60"/>
                        <a:pt x="109" y="73"/>
                        <a:pt x="108" y="82"/>
                      </a:cubicBezTo>
                      <a:cubicBezTo>
                        <a:pt x="107" y="90"/>
                        <a:pt x="104" y="88"/>
                        <a:pt x="99" y="91"/>
                      </a:cubicBezTo>
                      <a:cubicBezTo>
                        <a:pt x="95" y="93"/>
                        <a:pt x="96" y="93"/>
                        <a:pt x="94" y="99"/>
                      </a:cubicBezTo>
                      <a:cubicBezTo>
                        <a:pt x="92" y="104"/>
                        <a:pt x="87" y="101"/>
                        <a:pt x="83" y="103"/>
                      </a:cubicBezTo>
                      <a:cubicBezTo>
                        <a:pt x="79" y="104"/>
                        <a:pt x="81" y="106"/>
                        <a:pt x="81" y="110"/>
                      </a:cubicBezTo>
                      <a:cubicBezTo>
                        <a:pt x="82" y="114"/>
                        <a:pt x="80" y="112"/>
                        <a:pt x="76" y="116"/>
                      </a:cubicBezTo>
                      <a:cubicBezTo>
                        <a:pt x="72" y="120"/>
                        <a:pt x="73" y="124"/>
                        <a:pt x="73" y="128"/>
                      </a:cubicBezTo>
                      <a:cubicBezTo>
                        <a:pt x="73" y="129"/>
                        <a:pt x="73" y="130"/>
                        <a:pt x="73" y="130"/>
                      </a:cubicBezTo>
                      <a:cubicBezTo>
                        <a:pt x="72" y="132"/>
                        <a:pt x="69" y="131"/>
                        <a:pt x="65" y="131"/>
                      </a:cubicBezTo>
                      <a:cubicBezTo>
                        <a:pt x="59" y="131"/>
                        <a:pt x="58" y="136"/>
                        <a:pt x="55" y="140"/>
                      </a:cubicBezTo>
                      <a:cubicBezTo>
                        <a:pt x="52" y="144"/>
                        <a:pt x="54" y="143"/>
                        <a:pt x="57" y="148"/>
                      </a:cubicBezTo>
                      <a:cubicBezTo>
                        <a:pt x="61" y="152"/>
                        <a:pt x="58" y="154"/>
                        <a:pt x="56" y="161"/>
                      </a:cubicBezTo>
                      <a:cubicBezTo>
                        <a:pt x="54" y="167"/>
                        <a:pt x="34" y="174"/>
                        <a:pt x="34" y="174"/>
                      </a:cubicBezTo>
                      <a:cubicBezTo>
                        <a:pt x="33" y="174"/>
                        <a:pt x="33" y="174"/>
                        <a:pt x="33" y="173"/>
                      </a:cubicBezTo>
                      <a:cubicBezTo>
                        <a:pt x="33" y="173"/>
                        <a:pt x="33" y="173"/>
                        <a:pt x="32" y="173"/>
                      </a:cubicBezTo>
                      <a:cubicBezTo>
                        <a:pt x="32" y="173"/>
                        <a:pt x="32" y="172"/>
                        <a:pt x="32" y="172"/>
                      </a:cubicBezTo>
                      <a:cubicBezTo>
                        <a:pt x="26" y="168"/>
                        <a:pt x="20" y="164"/>
                        <a:pt x="13" y="162"/>
                      </a:cubicBezTo>
                      <a:cubicBezTo>
                        <a:pt x="18" y="160"/>
                        <a:pt x="17" y="157"/>
                        <a:pt x="16" y="152"/>
                      </a:cubicBezTo>
                      <a:cubicBezTo>
                        <a:pt x="15" y="146"/>
                        <a:pt x="14" y="141"/>
                        <a:pt x="10" y="136"/>
                      </a:cubicBezTo>
                      <a:cubicBezTo>
                        <a:pt x="5" y="129"/>
                        <a:pt x="6" y="125"/>
                        <a:pt x="10" y="118"/>
                      </a:cubicBezTo>
                      <a:cubicBezTo>
                        <a:pt x="12" y="111"/>
                        <a:pt x="8" y="110"/>
                        <a:pt x="5" y="104"/>
                      </a:cubicBezTo>
                      <a:cubicBezTo>
                        <a:pt x="1" y="99"/>
                        <a:pt x="3" y="94"/>
                        <a:pt x="2" y="89"/>
                      </a:cubicBezTo>
                      <a:cubicBezTo>
                        <a:pt x="2" y="83"/>
                        <a:pt x="0" y="77"/>
                        <a:pt x="6" y="75"/>
                      </a:cubicBezTo>
                      <a:cubicBezTo>
                        <a:pt x="11" y="72"/>
                        <a:pt x="17" y="74"/>
                        <a:pt x="21" y="69"/>
                      </a:cubicBezTo>
                      <a:cubicBezTo>
                        <a:pt x="26" y="65"/>
                        <a:pt x="28" y="59"/>
                        <a:pt x="29" y="53"/>
                      </a:cubicBezTo>
                      <a:cubicBezTo>
                        <a:pt x="30" y="46"/>
                        <a:pt x="31" y="45"/>
                        <a:pt x="39" y="45"/>
                      </a:cubicBezTo>
                      <a:cubicBezTo>
                        <a:pt x="46" y="44"/>
                        <a:pt x="48" y="41"/>
                        <a:pt x="50" y="35"/>
                      </a:cubicBezTo>
                      <a:cubicBezTo>
                        <a:pt x="54" y="21"/>
                        <a:pt x="68" y="22"/>
                        <a:pt x="80" y="23"/>
                      </a:cubicBezTo>
                      <a:cubicBezTo>
                        <a:pt x="80" y="28"/>
                        <a:pt x="77" y="32"/>
                        <a:pt x="76" y="37"/>
                      </a:cubicBezTo>
                      <a:cubicBezTo>
                        <a:pt x="75" y="43"/>
                        <a:pt x="78" y="44"/>
                        <a:pt x="82" y="39"/>
                      </a:cubicBezTo>
                      <a:cubicBezTo>
                        <a:pt x="85" y="34"/>
                        <a:pt x="91" y="31"/>
                        <a:pt x="94" y="26"/>
                      </a:cubicBezTo>
                      <a:cubicBezTo>
                        <a:pt x="97" y="21"/>
                        <a:pt x="94" y="16"/>
                        <a:pt x="101" y="14"/>
                      </a:cubicBezTo>
                      <a:cubicBezTo>
                        <a:pt x="105" y="13"/>
                        <a:pt x="109" y="13"/>
                        <a:pt x="113" y="10"/>
                      </a:cubicBezTo>
                      <a:cubicBezTo>
                        <a:pt x="115" y="8"/>
                        <a:pt x="116" y="4"/>
                        <a:pt x="119" y="2"/>
                      </a:cubicBezTo>
                      <a:cubicBezTo>
                        <a:pt x="121" y="1"/>
                        <a:pt x="124" y="2"/>
                        <a:pt x="126" y="0"/>
                      </a:cubicBezTo>
                      <a:cubicBezTo>
                        <a:pt x="128" y="9"/>
                        <a:pt x="132" y="19"/>
                        <a:pt x="134" y="22"/>
                      </a:cubicBezTo>
                      <a:cubicBezTo>
                        <a:pt x="135" y="26"/>
                        <a:pt x="134" y="29"/>
                        <a:pt x="131" y="3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3" name="Freeform 374">
                  <a:extLst>
                    <a:ext uri="{FF2B5EF4-FFF2-40B4-BE49-F238E27FC236}">
                      <a16:creationId xmlns:a16="http://schemas.microsoft.com/office/drawing/2014/main" id="{58CB813A-C382-46AD-9478-E6EDBC67BCC5}"/>
                    </a:ext>
                  </a:extLst>
                </p:cNvPr>
                <p:cNvSpPr>
                  <a:spLocks/>
                </p:cNvSpPr>
                <p:nvPr/>
              </p:nvSpPr>
              <p:spPr bwMode="auto">
                <a:xfrm>
                  <a:off x="1468" y="2196"/>
                  <a:ext cx="307" cy="363"/>
                </a:xfrm>
                <a:custGeom>
                  <a:avLst/>
                  <a:gdLst>
                    <a:gd name="T0" fmla="*/ 192 w 192"/>
                    <a:gd name="T1" fmla="*/ 83 h 211"/>
                    <a:gd name="T2" fmla="*/ 176 w 192"/>
                    <a:gd name="T3" fmla="*/ 90 h 211"/>
                    <a:gd name="T4" fmla="*/ 168 w 192"/>
                    <a:gd name="T5" fmla="*/ 101 h 211"/>
                    <a:gd name="T6" fmla="*/ 159 w 192"/>
                    <a:gd name="T7" fmla="*/ 106 h 211"/>
                    <a:gd name="T8" fmla="*/ 159 w 192"/>
                    <a:gd name="T9" fmla="*/ 114 h 211"/>
                    <a:gd name="T10" fmla="*/ 166 w 192"/>
                    <a:gd name="T11" fmla="*/ 123 h 211"/>
                    <a:gd name="T12" fmla="*/ 174 w 192"/>
                    <a:gd name="T13" fmla="*/ 145 h 211"/>
                    <a:gd name="T14" fmla="*/ 170 w 192"/>
                    <a:gd name="T15" fmla="*/ 161 h 211"/>
                    <a:gd name="T16" fmla="*/ 156 w 192"/>
                    <a:gd name="T17" fmla="*/ 155 h 211"/>
                    <a:gd name="T18" fmla="*/ 130 w 192"/>
                    <a:gd name="T19" fmla="*/ 151 h 211"/>
                    <a:gd name="T20" fmla="*/ 112 w 192"/>
                    <a:gd name="T21" fmla="*/ 142 h 211"/>
                    <a:gd name="T22" fmla="*/ 102 w 192"/>
                    <a:gd name="T23" fmla="*/ 138 h 211"/>
                    <a:gd name="T24" fmla="*/ 97 w 192"/>
                    <a:gd name="T25" fmla="*/ 149 h 211"/>
                    <a:gd name="T26" fmla="*/ 94 w 192"/>
                    <a:gd name="T27" fmla="*/ 163 h 211"/>
                    <a:gd name="T28" fmla="*/ 94 w 192"/>
                    <a:gd name="T29" fmla="*/ 175 h 211"/>
                    <a:gd name="T30" fmla="*/ 101 w 192"/>
                    <a:gd name="T31" fmla="*/ 184 h 211"/>
                    <a:gd name="T32" fmla="*/ 102 w 192"/>
                    <a:gd name="T33" fmla="*/ 197 h 211"/>
                    <a:gd name="T34" fmla="*/ 91 w 192"/>
                    <a:gd name="T35" fmla="*/ 182 h 211"/>
                    <a:gd name="T36" fmla="*/ 70 w 192"/>
                    <a:gd name="T37" fmla="*/ 178 h 211"/>
                    <a:gd name="T38" fmla="*/ 56 w 192"/>
                    <a:gd name="T39" fmla="*/ 194 h 211"/>
                    <a:gd name="T40" fmla="*/ 26 w 192"/>
                    <a:gd name="T41" fmla="*/ 203 h 211"/>
                    <a:gd name="T42" fmla="*/ 20 w 192"/>
                    <a:gd name="T43" fmla="*/ 199 h 211"/>
                    <a:gd name="T44" fmla="*/ 27 w 192"/>
                    <a:gd name="T45" fmla="*/ 182 h 211"/>
                    <a:gd name="T46" fmla="*/ 6 w 192"/>
                    <a:gd name="T47" fmla="*/ 169 h 211"/>
                    <a:gd name="T48" fmla="*/ 0 w 192"/>
                    <a:gd name="T49" fmla="*/ 162 h 211"/>
                    <a:gd name="T50" fmla="*/ 7 w 192"/>
                    <a:gd name="T51" fmla="*/ 142 h 211"/>
                    <a:gd name="T52" fmla="*/ 31 w 192"/>
                    <a:gd name="T53" fmla="*/ 112 h 211"/>
                    <a:gd name="T54" fmla="*/ 52 w 192"/>
                    <a:gd name="T55" fmla="*/ 86 h 211"/>
                    <a:gd name="T56" fmla="*/ 81 w 192"/>
                    <a:gd name="T57" fmla="*/ 91 h 211"/>
                    <a:gd name="T58" fmla="*/ 96 w 192"/>
                    <a:gd name="T59" fmla="*/ 69 h 211"/>
                    <a:gd name="T60" fmla="*/ 76 w 192"/>
                    <a:gd name="T61" fmla="*/ 69 h 211"/>
                    <a:gd name="T62" fmla="*/ 51 w 192"/>
                    <a:gd name="T63" fmla="*/ 59 h 211"/>
                    <a:gd name="T64" fmla="*/ 36 w 192"/>
                    <a:gd name="T65" fmla="*/ 54 h 211"/>
                    <a:gd name="T66" fmla="*/ 34 w 192"/>
                    <a:gd name="T67" fmla="*/ 20 h 211"/>
                    <a:gd name="T68" fmla="*/ 63 w 192"/>
                    <a:gd name="T69" fmla="*/ 18 h 211"/>
                    <a:gd name="T70" fmla="*/ 65 w 192"/>
                    <a:gd name="T71" fmla="*/ 31 h 211"/>
                    <a:gd name="T72" fmla="*/ 81 w 192"/>
                    <a:gd name="T73" fmla="*/ 35 h 211"/>
                    <a:gd name="T74" fmla="*/ 101 w 192"/>
                    <a:gd name="T75" fmla="*/ 36 h 211"/>
                    <a:gd name="T76" fmla="*/ 106 w 192"/>
                    <a:gd name="T77" fmla="*/ 21 h 211"/>
                    <a:gd name="T78" fmla="*/ 118 w 192"/>
                    <a:gd name="T79" fmla="*/ 6 h 211"/>
                    <a:gd name="T80" fmla="*/ 143 w 192"/>
                    <a:gd name="T81" fmla="*/ 15 h 211"/>
                    <a:gd name="T82" fmla="*/ 167 w 192"/>
                    <a:gd name="T83" fmla="*/ 33 h 211"/>
                    <a:gd name="T84" fmla="*/ 191 w 192"/>
                    <a:gd name="T85" fmla="*/ 51 h 211"/>
                    <a:gd name="T86" fmla="*/ 192 w 192"/>
                    <a:gd name="T87" fmla="*/ 61 h 211"/>
                    <a:gd name="T88" fmla="*/ 190 w 192"/>
                    <a:gd name="T89" fmla="*/ 7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211">
                      <a:moveTo>
                        <a:pt x="190" y="75"/>
                      </a:moveTo>
                      <a:cubicBezTo>
                        <a:pt x="190" y="78"/>
                        <a:pt x="192" y="80"/>
                        <a:pt x="192" y="83"/>
                      </a:cubicBezTo>
                      <a:cubicBezTo>
                        <a:pt x="191" y="85"/>
                        <a:pt x="190" y="88"/>
                        <a:pt x="188" y="89"/>
                      </a:cubicBezTo>
                      <a:cubicBezTo>
                        <a:pt x="184" y="90"/>
                        <a:pt x="180" y="88"/>
                        <a:pt x="176" y="90"/>
                      </a:cubicBezTo>
                      <a:cubicBezTo>
                        <a:pt x="174" y="91"/>
                        <a:pt x="174" y="93"/>
                        <a:pt x="173" y="95"/>
                      </a:cubicBezTo>
                      <a:cubicBezTo>
                        <a:pt x="172" y="97"/>
                        <a:pt x="171" y="101"/>
                        <a:pt x="168" y="101"/>
                      </a:cubicBezTo>
                      <a:cubicBezTo>
                        <a:pt x="166" y="101"/>
                        <a:pt x="164" y="100"/>
                        <a:pt x="162" y="101"/>
                      </a:cubicBezTo>
                      <a:cubicBezTo>
                        <a:pt x="160" y="103"/>
                        <a:pt x="159" y="104"/>
                        <a:pt x="159" y="106"/>
                      </a:cubicBezTo>
                      <a:cubicBezTo>
                        <a:pt x="159" y="108"/>
                        <a:pt x="157" y="109"/>
                        <a:pt x="157" y="110"/>
                      </a:cubicBezTo>
                      <a:cubicBezTo>
                        <a:pt x="156" y="112"/>
                        <a:pt x="158" y="113"/>
                        <a:pt x="159" y="114"/>
                      </a:cubicBezTo>
                      <a:cubicBezTo>
                        <a:pt x="161" y="115"/>
                        <a:pt x="161" y="116"/>
                        <a:pt x="162" y="117"/>
                      </a:cubicBezTo>
                      <a:cubicBezTo>
                        <a:pt x="163" y="119"/>
                        <a:pt x="165" y="121"/>
                        <a:pt x="166" y="123"/>
                      </a:cubicBezTo>
                      <a:cubicBezTo>
                        <a:pt x="167" y="124"/>
                        <a:pt x="169" y="126"/>
                        <a:pt x="170" y="127"/>
                      </a:cubicBezTo>
                      <a:cubicBezTo>
                        <a:pt x="175" y="132"/>
                        <a:pt x="174" y="139"/>
                        <a:pt x="174" y="145"/>
                      </a:cubicBezTo>
                      <a:cubicBezTo>
                        <a:pt x="174" y="148"/>
                        <a:pt x="173" y="151"/>
                        <a:pt x="173" y="154"/>
                      </a:cubicBezTo>
                      <a:cubicBezTo>
                        <a:pt x="172" y="157"/>
                        <a:pt x="172" y="159"/>
                        <a:pt x="170" y="161"/>
                      </a:cubicBezTo>
                      <a:cubicBezTo>
                        <a:pt x="169" y="161"/>
                        <a:pt x="168" y="160"/>
                        <a:pt x="166" y="160"/>
                      </a:cubicBezTo>
                      <a:cubicBezTo>
                        <a:pt x="163" y="159"/>
                        <a:pt x="159" y="157"/>
                        <a:pt x="156" y="155"/>
                      </a:cubicBezTo>
                      <a:cubicBezTo>
                        <a:pt x="153" y="154"/>
                        <a:pt x="151" y="154"/>
                        <a:pt x="147" y="153"/>
                      </a:cubicBezTo>
                      <a:cubicBezTo>
                        <a:pt x="142" y="152"/>
                        <a:pt x="135" y="155"/>
                        <a:pt x="130" y="151"/>
                      </a:cubicBezTo>
                      <a:cubicBezTo>
                        <a:pt x="128" y="149"/>
                        <a:pt x="126" y="147"/>
                        <a:pt x="123" y="146"/>
                      </a:cubicBezTo>
                      <a:cubicBezTo>
                        <a:pt x="119" y="144"/>
                        <a:pt x="114" y="145"/>
                        <a:pt x="112" y="142"/>
                      </a:cubicBezTo>
                      <a:cubicBezTo>
                        <a:pt x="111" y="139"/>
                        <a:pt x="111" y="131"/>
                        <a:pt x="108" y="131"/>
                      </a:cubicBezTo>
                      <a:cubicBezTo>
                        <a:pt x="105" y="130"/>
                        <a:pt x="103" y="136"/>
                        <a:pt x="102" y="138"/>
                      </a:cubicBezTo>
                      <a:cubicBezTo>
                        <a:pt x="100" y="140"/>
                        <a:pt x="97" y="140"/>
                        <a:pt x="96" y="142"/>
                      </a:cubicBezTo>
                      <a:cubicBezTo>
                        <a:pt x="94" y="144"/>
                        <a:pt x="96" y="147"/>
                        <a:pt x="97" y="149"/>
                      </a:cubicBezTo>
                      <a:cubicBezTo>
                        <a:pt x="98" y="152"/>
                        <a:pt x="100" y="155"/>
                        <a:pt x="100" y="159"/>
                      </a:cubicBezTo>
                      <a:cubicBezTo>
                        <a:pt x="100" y="163"/>
                        <a:pt x="97" y="162"/>
                        <a:pt x="94" y="163"/>
                      </a:cubicBezTo>
                      <a:cubicBezTo>
                        <a:pt x="90" y="163"/>
                        <a:pt x="88" y="164"/>
                        <a:pt x="89" y="168"/>
                      </a:cubicBezTo>
                      <a:cubicBezTo>
                        <a:pt x="90" y="170"/>
                        <a:pt x="92" y="173"/>
                        <a:pt x="94" y="175"/>
                      </a:cubicBezTo>
                      <a:cubicBezTo>
                        <a:pt x="96" y="177"/>
                        <a:pt x="99" y="177"/>
                        <a:pt x="100" y="179"/>
                      </a:cubicBezTo>
                      <a:cubicBezTo>
                        <a:pt x="100" y="181"/>
                        <a:pt x="100" y="182"/>
                        <a:pt x="101" y="184"/>
                      </a:cubicBezTo>
                      <a:cubicBezTo>
                        <a:pt x="101" y="186"/>
                        <a:pt x="102" y="187"/>
                        <a:pt x="103" y="189"/>
                      </a:cubicBezTo>
                      <a:cubicBezTo>
                        <a:pt x="104" y="191"/>
                        <a:pt x="105" y="195"/>
                        <a:pt x="102" y="197"/>
                      </a:cubicBezTo>
                      <a:cubicBezTo>
                        <a:pt x="99" y="198"/>
                        <a:pt x="96" y="196"/>
                        <a:pt x="95" y="194"/>
                      </a:cubicBezTo>
                      <a:cubicBezTo>
                        <a:pt x="94" y="190"/>
                        <a:pt x="95" y="186"/>
                        <a:pt x="91" y="182"/>
                      </a:cubicBezTo>
                      <a:cubicBezTo>
                        <a:pt x="88" y="179"/>
                        <a:pt x="86" y="180"/>
                        <a:pt x="82" y="180"/>
                      </a:cubicBezTo>
                      <a:cubicBezTo>
                        <a:pt x="78" y="179"/>
                        <a:pt x="74" y="178"/>
                        <a:pt x="70" y="178"/>
                      </a:cubicBezTo>
                      <a:cubicBezTo>
                        <a:pt x="66" y="178"/>
                        <a:pt x="57" y="176"/>
                        <a:pt x="55" y="181"/>
                      </a:cubicBezTo>
                      <a:cubicBezTo>
                        <a:pt x="53" y="185"/>
                        <a:pt x="55" y="190"/>
                        <a:pt x="56" y="194"/>
                      </a:cubicBezTo>
                      <a:cubicBezTo>
                        <a:pt x="57" y="198"/>
                        <a:pt x="59" y="202"/>
                        <a:pt x="55" y="205"/>
                      </a:cubicBezTo>
                      <a:cubicBezTo>
                        <a:pt x="45" y="211"/>
                        <a:pt x="35" y="208"/>
                        <a:pt x="26" y="203"/>
                      </a:cubicBezTo>
                      <a:cubicBezTo>
                        <a:pt x="23" y="201"/>
                        <a:pt x="22" y="201"/>
                        <a:pt x="21" y="201"/>
                      </a:cubicBezTo>
                      <a:cubicBezTo>
                        <a:pt x="20" y="201"/>
                        <a:pt x="20" y="200"/>
                        <a:pt x="20" y="199"/>
                      </a:cubicBezTo>
                      <a:cubicBezTo>
                        <a:pt x="19" y="195"/>
                        <a:pt x="20" y="190"/>
                        <a:pt x="23" y="187"/>
                      </a:cubicBezTo>
                      <a:cubicBezTo>
                        <a:pt x="25" y="185"/>
                        <a:pt x="28" y="185"/>
                        <a:pt x="27" y="182"/>
                      </a:cubicBezTo>
                      <a:cubicBezTo>
                        <a:pt x="26" y="177"/>
                        <a:pt x="23" y="172"/>
                        <a:pt x="19" y="169"/>
                      </a:cubicBezTo>
                      <a:cubicBezTo>
                        <a:pt x="15" y="165"/>
                        <a:pt x="10" y="169"/>
                        <a:pt x="6" y="169"/>
                      </a:cubicBezTo>
                      <a:cubicBezTo>
                        <a:pt x="4" y="170"/>
                        <a:pt x="3" y="169"/>
                        <a:pt x="2" y="167"/>
                      </a:cubicBezTo>
                      <a:cubicBezTo>
                        <a:pt x="1" y="165"/>
                        <a:pt x="1" y="163"/>
                        <a:pt x="0" y="162"/>
                      </a:cubicBezTo>
                      <a:cubicBezTo>
                        <a:pt x="0" y="162"/>
                        <a:pt x="2" y="161"/>
                        <a:pt x="1" y="157"/>
                      </a:cubicBezTo>
                      <a:cubicBezTo>
                        <a:pt x="1" y="153"/>
                        <a:pt x="2" y="146"/>
                        <a:pt x="7" y="142"/>
                      </a:cubicBezTo>
                      <a:cubicBezTo>
                        <a:pt x="12" y="138"/>
                        <a:pt x="22" y="132"/>
                        <a:pt x="23" y="127"/>
                      </a:cubicBezTo>
                      <a:cubicBezTo>
                        <a:pt x="24" y="122"/>
                        <a:pt x="28" y="115"/>
                        <a:pt x="31" y="112"/>
                      </a:cubicBezTo>
                      <a:cubicBezTo>
                        <a:pt x="34" y="109"/>
                        <a:pt x="43" y="103"/>
                        <a:pt x="44" y="98"/>
                      </a:cubicBezTo>
                      <a:cubicBezTo>
                        <a:pt x="46" y="92"/>
                        <a:pt x="45" y="83"/>
                        <a:pt x="52" y="86"/>
                      </a:cubicBezTo>
                      <a:cubicBezTo>
                        <a:pt x="59" y="88"/>
                        <a:pt x="66" y="85"/>
                        <a:pt x="69" y="89"/>
                      </a:cubicBezTo>
                      <a:cubicBezTo>
                        <a:pt x="73" y="92"/>
                        <a:pt x="81" y="97"/>
                        <a:pt x="81" y="91"/>
                      </a:cubicBezTo>
                      <a:cubicBezTo>
                        <a:pt x="81" y="85"/>
                        <a:pt x="76" y="83"/>
                        <a:pt x="85" y="80"/>
                      </a:cubicBezTo>
                      <a:cubicBezTo>
                        <a:pt x="94" y="77"/>
                        <a:pt x="99" y="72"/>
                        <a:pt x="96" y="69"/>
                      </a:cubicBezTo>
                      <a:cubicBezTo>
                        <a:pt x="92" y="67"/>
                        <a:pt x="88" y="61"/>
                        <a:pt x="84" y="65"/>
                      </a:cubicBezTo>
                      <a:cubicBezTo>
                        <a:pt x="81" y="69"/>
                        <a:pt x="81" y="71"/>
                        <a:pt x="76" y="69"/>
                      </a:cubicBezTo>
                      <a:cubicBezTo>
                        <a:pt x="70" y="66"/>
                        <a:pt x="67" y="64"/>
                        <a:pt x="64" y="64"/>
                      </a:cubicBezTo>
                      <a:cubicBezTo>
                        <a:pt x="60" y="64"/>
                        <a:pt x="56" y="67"/>
                        <a:pt x="51" y="59"/>
                      </a:cubicBezTo>
                      <a:cubicBezTo>
                        <a:pt x="47" y="51"/>
                        <a:pt x="44" y="51"/>
                        <a:pt x="43" y="53"/>
                      </a:cubicBezTo>
                      <a:cubicBezTo>
                        <a:pt x="41" y="55"/>
                        <a:pt x="38" y="57"/>
                        <a:pt x="36" y="54"/>
                      </a:cubicBezTo>
                      <a:cubicBezTo>
                        <a:pt x="33" y="52"/>
                        <a:pt x="25" y="44"/>
                        <a:pt x="27" y="37"/>
                      </a:cubicBezTo>
                      <a:cubicBezTo>
                        <a:pt x="29" y="29"/>
                        <a:pt x="32" y="26"/>
                        <a:pt x="34" y="20"/>
                      </a:cubicBezTo>
                      <a:cubicBezTo>
                        <a:pt x="36" y="13"/>
                        <a:pt x="41" y="0"/>
                        <a:pt x="48" y="4"/>
                      </a:cubicBezTo>
                      <a:cubicBezTo>
                        <a:pt x="54" y="8"/>
                        <a:pt x="66" y="12"/>
                        <a:pt x="63" y="18"/>
                      </a:cubicBezTo>
                      <a:cubicBezTo>
                        <a:pt x="59" y="24"/>
                        <a:pt x="53" y="31"/>
                        <a:pt x="55" y="32"/>
                      </a:cubicBezTo>
                      <a:cubicBezTo>
                        <a:pt x="56" y="34"/>
                        <a:pt x="62" y="27"/>
                        <a:pt x="65" y="31"/>
                      </a:cubicBezTo>
                      <a:cubicBezTo>
                        <a:pt x="67" y="35"/>
                        <a:pt x="68" y="42"/>
                        <a:pt x="70" y="38"/>
                      </a:cubicBezTo>
                      <a:cubicBezTo>
                        <a:pt x="71" y="33"/>
                        <a:pt x="81" y="31"/>
                        <a:pt x="81" y="35"/>
                      </a:cubicBezTo>
                      <a:cubicBezTo>
                        <a:pt x="81" y="39"/>
                        <a:pt x="85" y="45"/>
                        <a:pt x="88" y="42"/>
                      </a:cubicBezTo>
                      <a:cubicBezTo>
                        <a:pt x="92" y="39"/>
                        <a:pt x="97" y="33"/>
                        <a:pt x="101" y="36"/>
                      </a:cubicBezTo>
                      <a:cubicBezTo>
                        <a:pt x="104" y="39"/>
                        <a:pt x="114" y="41"/>
                        <a:pt x="112" y="35"/>
                      </a:cubicBezTo>
                      <a:cubicBezTo>
                        <a:pt x="111" y="29"/>
                        <a:pt x="103" y="26"/>
                        <a:pt x="106" y="21"/>
                      </a:cubicBezTo>
                      <a:cubicBezTo>
                        <a:pt x="108" y="17"/>
                        <a:pt x="118" y="19"/>
                        <a:pt x="118" y="14"/>
                      </a:cubicBezTo>
                      <a:cubicBezTo>
                        <a:pt x="118" y="12"/>
                        <a:pt x="118" y="9"/>
                        <a:pt x="118" y="6"/>
                      </a:cubicBezTo>
                      <a:cubicBezTo>
                        <a:pt x="118" y="3"/>
                        <a:pt x="120" y="0"/>
                        <a:pt x="125" y="2"/>
                      </a:cubicBezTo>
                      <a:cubicBezTo>
                        <a:pt x="133" y="4"/>
                        <a:pt x="140" y="12"/>
                        <a:pt x="143" y="15"/>
                      </a:cubicBezTo>
                      <a:cubicBezTo>
                        <a:pt x="146" y="18"/>
                        <a:pt x="158" y="23"/>
                        <a:pt x="161" y="26"/>
                      </a:cubicBezTo>
                      <a:cubicBezTo>
                        <a:pt x="164" y="29"/>
                        <a:pt x="164" y="33"/>
                        <a:pt x="167" y="33"/>
                      </a:cubicBezTo>
                      <a:cubicBezTo>
                        <a:pt x="171" y="32"/>
                        <a:pt x="176" y="27"/>
                        <a:pt x="180" y="35"/>
                      </a:cubicBezTo>
                      <a:cubicBezTo>
                        <a:pt x="184" y="42"/>
                        <a:pt x="191" y="51"/>
                        <a:pt x="191" y="51"/>
                      </a:cubicBezTo>
                      <a:cubicBezTo>
                        <a:pt x="191" y="51"/>
                        <a:pt x="191" y="52"/>
                        <a:pt x="191" y="53"/>
                      </a:cubicBezTo>
                      <a:cubicBezTo>
                        <a:pt x="190" y="55"/>
                        <a:pt x="192" y="58"/>
                        <a:pt x="192" y="61"/>
                      </a:cubicBezTo>
                      <a:cubicBezTo>
                        <a:pt x="192" y="65"/>
                        <a:pt x="191" y="67"/>
                        <a:pt x="190" y="70"/>
                      </a:cubicBezTo>
                      <a:cubicBezTo>
                        <a:pt x="189" y="72"/>
                        <a:pt x="189" y="74"/>
                        <a:pt x="190" y="75"/>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4" name="Freeform 375">
                  <a:extLst>
                    <a:ext uri="{FF2B5EF4-FFF2-40B4-BE49-F238E27FC236}">
                      <a16:creationId xmlns:a16="http://schemas.microsoft.com/office/drawing/2014/main" id="{3D01BD60-8499-4797-8EA0-917CB9462A61}"/>
                    </a:ext>
                  </a:extLst>
                </p:cNvPr>
                <p:cNvSpPr>
                  <a:spLocks/>
                </p:cNvSpPr>
                <p:nvPr/>
              </p:nvSpPr>
              <p:spPr bwMode="auto">
                <a:xfrm>
                  <a:off x="1717" y="2268"/>
                  <a:ext cx="301" cy="266"/>
                </a:xfrm>
                <a:custGeom>
                  <a:avLst/>
                  <a:gdLst>
                    <a:gd name="T0" fmla="*/ 187 w 188"/>
                    <a:gd name="T1" fmla="*/ 151 h 154"/>
                    <a:gd name="T2" fmla="*/ 179 w 188"/>
                    <a:gd name="T3" fmla="*/ 149 h 154"/>
                    <a:gd name="T4" fmla="*/ 172 w 188"/>
                    <a:gd name="T5" fmla="*/ 151 h 154"/>
                    <a:gd name="T6" fmla="*/ 166 w 188"/>
                    <a:gd name="T7" fmla="*/ 150 h 154"/>
                    <a:gd name="T8" fmla="*/ 161 w 188"/>
                    <a:gd name="T9" fmla="*/ 153 h 154"/>
                    <a:gd name="T10" fmla="*/ 158 w 188"/>
                    <a:gd name="T11" fmla="*/ 154 h 154"/>
                    <a:gd name="T12" fmla="*/ 151 w 188"/>
                    <a:gd name="T13" fmla="*/ 153 h 154"/>
                    <a:gd name="T14" fmla="*/ 145 w 188"/>
                    <a:gd name="T15" fmla="*/ 153 h 154"/>
                    <a:gd name="T16" fmla="*/ 130 w 188"/>
                    <a:gd name="T17" fmla="*/ 151 h 154"/>
                    <a:gd name="T18" fmla="*/ 105 w 188"/>
                    <a:gd name="T19" fmla="*/ 142 h 154"/>
                    <a:gd name="T20" fmla="*/ 94 w 188"/>
                    <a:gd name="T21" fmla="*/ 137 h 154"/>
                    <a:gd name="T22" fmla="*/ 83 w 188"/>
                    <a:gd name="T23" fmla="*/ 135 h 154"/>
                    <a:gd name="T24" fmla="*/ 73 w 188"/>
                    <a:gd name="T25" fmla="*/ 138 h 154"/>
                    <a:gd name="T26" fmla="*/ 63 w 188"/>
                    <a:gd name="T27" fmla="*/ 138 h 154"/>
                    <a:gd name="T28" fmla="*/ 53 w 188"/>
                    <a:gd name="T29" fmla="*/ 136 h 154"/>
                    <a:gd name="T30" fmla="*/ 49 w 188"/>
                    <a:gd name="T31" fmla="*/ 133 h 154"/>
                    <a:gd name="T32" fmla="*/ 42 w 188"/>
                    <a:gd name="T33" fmla="*/ 131 h 154"/>
                    <a:gd name="T34" fmla="*/ 31 w 188"/>
                    <a:gd name="T35" fmla="*/ 130 h 154"/>
                    <a:gd name="T36" fmla="*/ 25 w 188"/>
                    <a:gd name="T37" fmla="*/ 126 h 154"/>
                    <a:gd name="T38" fmla="*/ 20 w 188"/>
                    <a:gd name="T39" fmla="*/ 121 h 154"/>
                    <a:gd name="T40" fmla="*/ 14 w 188"/>
                    <a:gd name="T41" fmla="*/ 119 h 154"/>
                    <a:gd name="T42" fmla="*/ 17 w 188"/>
                    <a:gd name="T43" fmla="*/ 112 h 154"/>
                    <a:gd name="T44" fmla="*/ 18 w 188"/>
                    <a:gd name="T45" fmla="*/ 103 h 154"/>
                    <a:gd name="T46" fmla="*/ 14 w 188"/>
                    <a:gd name="T47" fmla="*/ 85 h 154"/>
                    <a:gd name="T48" fmla="*/ 10 w 188"/>
                    <a:gd name="T49" fmla="*/ 81 h 154"/>
                    <a:gd name="T50" fmla="*/ 6 w 188"/>
                    <a:gd name="T51" fmla="*/ 75 h 154"/>
                    <a:gd name="T52" fmla="*/ 3 w 188"/>
                    <a:gd name="T53" fmla="*/ 72 h 154"/>
                    <a:gd name="T54" fmla="*/ 1 w 188"/>
                    <a:gd name="T55" fmla="*/ 68 h 154"/>
                    <a:gd name="T56" fmla="*/ 3 w 188"/>
                    <a:gd name="T57" fmla="*/ 64 h 154"/>
                    <a:gd name="T58" fmla="*/ 6 w 188"/>
                    <a:gd name="T59" fmla="*/ 59 h 154"/>
                    <a:gd name="T60" fmla="*/ 12 w 188"/>
                    <a:gd name="T61" fmla="*/ 59 h 154"/>
                    <a:gd name="T62" fmla="*/ 17 w 188"/>
                    <a:gd name="T63" fmla="*/ 53 h 154"/>
                    <a:gd name="T64" fmla="*/ 20 w 188"/>
                    <a:gd name="T65" fmla="*/ 48 h 154"/>
                    <a:gd name="T66" fmla="*/ 32 w 188"/>
                    <a:gd name="T67" fmla="*/ 47 h 154"/>
                    <a:gd name="T68" fmla="*/ 36 w 188"/>
                    <a:gd name="T69" fmla="*/ 41 h 154"/>
                    <a:gd name="T70" fmla="*/ 34 w 188"/>
                    <a:gd name="T71" fmla="*/ 33 h 154"/>
                    <a:gd name="T72" fmla="*/ 34 w 188"/>
                    <a:gd name="T73" fmla="*/ 28 h 154"/>
                    <a:gd name="T74" fmla="*/ 36 w 188"/>
                    <a:gd name="T75" fmla="*/ 19 h 154"/>
                    <a:gd name="T76" fmla="*/ 35 w 188"/>
                    <a:gd name="T77" fmla="*/ 11 h 154"/>
                    <a:gd name="T78" fmla="*/ 35 w 188"/>
                    <a:gd name="T79" fmla="*/ 9 h 154"/>
                    <a:gd name="T80" fmla="*/ 47 w 188"/>
                    <a:gd name="T81" fmla="*/ 4 h 154"/>
                    <a:gd name="T82" fmla="*/ 67 w 188"/>
                    <a:gd name="T83" fmla="*/ 7 h 154"/>
                    <a:gd name="T84" fmla="*/ 75 w 188"/>
                    <a:gd name="T85" fmla="*/ 14 h 154"/>
                    <a:gd name="T86" fmla="*/ 84 w 188"/>
                    <a:gd name="T87" fmla="*/ 20 h 154"/>
                    <a:gd name="T88" fmla="*/ 90 w 188"/>
                    <a:gd name="T89" fmla="*/ 24 h 154"/>
                    <a:gd name="T90" fmla="*/ 100 w 188"/>
                    <a:gd name="T91" fmla="*/ 22 h 154"/>
                    <a:gd name="T92" fmla="*/ 118 w 188"/>
                    <a:gd name="T93" fmla="*/ 20 h 154"/>
                    <a:gd name="T94" fmla="*/ 121 w 188"/>
                    <a:gd name="T95" fmla="*/ 22 h 154"/>
                    <a:gd name="T96" fmla="*/ 121 w 188"/>
                    <a:gd name="T97" fmla="*/ 24 h 154"/>
                    <a:gd name="T98" fmla="*/ 114 w 188"/>
                    <a:gd name="T99" fmla="*/ 33 h 154"/>
                    <a:gd name="T100" fmla="*/ 117 w 188"/>
                    <a:gd name="T101" fmla="*/ 51 h 154"/>
                    <a:gd name="T102" fmla="*/ 128 w 188"/>
                    <a:gd name="T103" fmla="*/ 62 h 154"/>
                    <a:gd name="T104" fmla="*/ 137 w 188"/>
                    <a:gd name="T105" fmla="*/ 70 h 154"/>
                    <a:gd name="T106" fmla="*/ 141 w 188"/>
                    <a:gd name="T107" fmla="*/ 78 h 154"/>
                    <a:gd name="T108" fmla="*/ 150 w 188"/>
                    <a:gd name="T109" fmla="*/ 81 h 154"/>
                    <a:gd name="T110" fmla="*/ 158 w 188"/>
                    <a:gd name="T111" fmla="*/ 100 h 154"/>
                    <a:gd name="T112" fmla="*/ 161 w 188"/>
                    <a:gd name="T113" fmla="*/ 110 h 154"/>
                    <a:gd name="T114" fmla="*/ 169 w 188"/>
                    <a:gd name="T115" fmla="*/ 116 h 154"/>
                    <a:gd name="T116" fmla="*/ 179 w 188"/>
                    <a:gd name="T117" fmla="*/ 118 h 154"/>
                    <a:gd name="T118" fmla="*/ 181 w 188"/>
                    <a:gd name="T119" fmla="*/ 128 h 154"/>
                    <a:gd name="T120" fmla="*/ 186 w 188"/>
                    <a:gd name="T121" fmla="*/ 136 h 154"/>
                    <a:gd name="T122" fmla="*/ 187 w 188"/>
                    <a:gd name="T123" fmla="*/ 142 h 154"/>
                    <a:gd name="T124" fmla="*/ 187 w 188"/>
                    <a:gd name="T125"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154">
                      <a:moveTo>
                        <a:pt x="187" y="151"/>
                      </a:moveTo>
                      <a:cubicBezTo>
                        <a:pt x="185" y="149"/>
                        <a:pt x="182" y="148"/>
                        <a:pt x="179" y="149"/>
                      </a:cubicBezTo>
                      <a:cubicBezTo>
                        <a:pt x="177" y="149"/>
                        <a:pt x="174" y="150"/>
                        <a:pt x="172" y="151"/>
                      </a:cubicBezTo>
                      <a:cubicBezTo>
                        <a:pt x="170" y="152"/>
                        <a:pt x="168" y="150"/>
                        <a:pt x="166" y="150"/>
                      </a:cubicBezTo>
                      <a:cubicBezTo>
                        <a:pt x="163" y="150"/>
                        <a:pt x="163" y="152"/>
                        <a:pt x="161" y="153"/>
                      </a:cubicBezTo>
                      <a:cubicBezTo>
                        <a:pt x="160" y="154"/>
                        <a:pt x="160" y="154"/>
                        <a:pt x="158" y="154"/>
                      </a:cubicBezTo>
                      <a:cubicBezTo>
                        <a:pt x="156" y="154"/>
                        <a:pt x="153" y="153"/>
                        <a:pt x="151" y="153"/>
                      </a:cubicBezTo>
                      <a:cubicBezTo>
                        <a:pt x="149" y="153"/>
                        <a:pt x="147" y="153"/>
                        <a:pt x="145" y="153"/>
                      </a:cubicBezTo>
                      <a:cubicBezTo>
                        <a:pt x="140" y="153"/>
                        <a:pt x="135" y="152"/>
                        <a:pt x="130" y="151"/>
                      </a:cubicBezTo>
                      <a:cubicBezTo>
                        <a:pt x="122" y="148"/>
                        <a:pt x="113" y="144"/>
                        <a:pt x="105" y="142"/>
                      </a:cubicBezTo>
                      <a:cubicBezTo>
                        <a:pt x="101" y="140"/>
                        <a:pt x="98" y="139"/>
                        <a:pt x="94" y="137"/>
                      </a:cubicBezTo>
                      <a:cubicBezTo>
                        <a:pt x="90" y="135"/>
                        <a:pt x="87" y="134"/>
                        <a:pt x="83" y="135"/>
                      </a:cubicBezTo>
                      <a:cubicBezTo>
                        <a:pt x="79" y="135"/>
                        <a:pt x="76" y="137"/>
                        <a:pt x="73" y="138"/>
                      </a:cubicBezTo>
                      <a:cubicBezTo>
                        <a:pt x="69" y="138"/>
                        <a:pt x="67" y="139"/>
                        <a:pt x="63" y="138"/>
                      </a:cubicBezTo>
                      <a:cubicBezTo>
                        <a:pt x="60" y="138"/>
                        <a:pt x="56" y="137"/>
                        <a:pt x="53" y="136"/>
                      </a:cubicBezTo>
                      <a:cubicBezTo>
                        <a:pt x="52" y="135"/>
                        <a:pt x="51" y="134"/>
                        <a:pt x="49" y="133"/>
                      </a:cubicBezTo>
                      <a:cubicBezTo>
                        <a:pt x="47" y="132"/>
                        <a:pt x="45" y="132"/>
                        <a:pt x="42" y="131"/>
                      </a:cubicBezTo>
                      <a:cubicBezTo>
                        <a:pt x="38" y="131"/>
                        <a:pt x="35" y="129"/>
                        <a:pt x="31" y="130"/>
                      </a:cubicBezTo>
                      <a:cubicBezTo>
                        <a:pt x="28" y="130"/>
                        <a:pt x="27" y="129"/>
                        <a:pt x="25" y="126"/>
                      </a:cubicBezTo>
                      <a:cubicBezTo>
                        <a:pt x="24" y="123"/>
                        <a:pt x="23" y="122"/>
                        <a:pt x="20" y="121"/>
                      </a:cubicBezTo>
                      <a:cubicBezTo>
                        <a:pt x="18" y="121"/>
                        <a:pt x="16" y="120"/>
                        <a:pt x="14" y="119"/>
                      </a:cubicBezTo>
                      <a:cubicBezTo>
                        <a:pt x="16" y="117"/>
                        <a:pt x="16" y="115"/>
                        <a:pt x="17" y="112"/>
                      </a:cubicBezTo>
                      <a:cubicBezTo>
                        <a:pt x="17" y="109"/>
                        <a:pt x="18" y="106"/>
                        <a:pt x="18" y="103"/>
                      </a:cubicBezTo>
                      <a:cubicBezTo>
                        <a:pt x="18" y="97"/>
                        <a:pt x="19" y="90"/>
                        <a:pt x="14" y="85"/>
                      </a:cubicBezTo>
                      <a:cubicBezTo>
                        <a:pt x="13" y="84"/>
                        <a:pt x="11" y="82"/>
                        <a:pt x="10" y="81"/>
                      </a:cubicBezTo>
                      <a:cubicBezTo>
                        <a:pt x="9" y="79"/>
                        <a:pt x="7" y="77"/>
                        <a:pt x="6" y="75"/>
                      </a:cubicBezTo>
                      <a:cubicBezTo>
                        <a:pt x="5" y="74"/>
                        <a:pt x="5" y="73"/>
                        <a:pt x="3" y="72"/>
                      </a:cubicBezTo>
                      <a:cubicBezTo>
                        <a:pt x="2" y="71"/>
                        <a:pt x="0" y="70"/>
                        <a:pt x="1" y="68"/>
                      </a:cubicBezTo>
                      <a:cubicBezTo>
                        <a:pt x="1" y="67"/>
                        <a:pt x="3" y="66"/>
                        <a:pt x="3" y="64"/>
                      </a:cubicBezTo>
                      <a:cubicBezTo>
                        <a:pt x="3" y="62"/>
                        <a:pt x="4" y="61"/>
                        <a:pt x="6" y="59"/>
                      </a:cubicBezTo>
                      <a:cubicBezTo>
                        <a:pt x="8" y="58"/>
                        <a:pt x="10" y="59"/>
                        <a:pt x="12" y="59"/>
                      </a:cubicBezTo>
                      <a:cubicBezTo>
                        <a:pt x="15" y="59"/>
                        <a:pt x="16" y="55"/>
                        <a:pt x="17" y="53"/>
                      </a:cubicBezTo>
                      <a:cubicBezTo>
                        <a:pt x="18" y="51"/>
                        <a:pt x="18" y="49"/>
                        <a:pt x="20" y="48"/>
                      </a:cubicBezTo>
                      <a:cubicBezTo>
                        <a:pt x="24" y="46"/>
                        <a:pt x="28" y="48"/>
                        <a:pt x="32" y="47"/>
                      </a:cubicBezTo>
                      <a:cubicBezTo>
                        <a:pt x="34" y="46"/>
                        <a:pt x="35" y="43"/>
                        <a:pt x="36" y="41"/>
                      </a:cubicBezTo>
                      <a:cubicBezTo>
                        <a:pt x="36" y="38"/>
                        <a:pt x="34" y="36"/>
                        <a:pt x="34" y="33"/>
                      </a:cubicBezTo>
                      <a:cubicBezTo>
                        <a:pt x="33" y="32"/>
                        <a:pt x="33" y="30"/>
                        <a:pt x="34" y="28"/>
                      </a:cubicBezTo>
                      <a:cubicBezTo>
                        <a:pt x="35" y="25"/>
                        <a:pt x="36" y="23"/>
                        <a:pt x="36" y="19"/>
                      </a:cubicBezTo>
                      <a:cubicBezTo>
                        <a:pt x="36" y="16"/>
                        <a:pt x="34" y="13"/>
                        <a:pt x="35" y="11"/>
                      </a:cubicBezTo>
                      <a:cubicBezTo>
                        <a:pt x="35" y="10"/>
                        <a:pt x="35" y="9"/>
                        <a:pt x="35" y="9"/>
                      </a:cubicBezTo>
                      <a:cubicBezTo>
                        <a:pt x="38" y="5"/>
                        <a:pt x="44" y="5"/>
                        <a:pt x="47" y="4"/>
                      </a:cubicBezTo>
                      <a:cubicBezTo>
                        <a:pt x="55" y="3"/>
                        <a:pt x="61" y="0"/>
                        <a:pt x="67" y="7"/>
                      </a:cubicBezTo>
                      <a:cubicBezTo>
                        <a:pt x="70" y="10"/>
                        <a:pt x="72" y="12"/>
                        <a:pt x="75" y="14"/>
                      </a:cubicBezTo>
                      <a:cubicBezTo>
                        <a:pt x="78" y="16"/>
                        <a:pt x="81" y="18"/>
                        <a:pt x="84" y="20"/>
                      </a:cubicBezTo>
                      <a:cubicBezTo>
                        <a:pt x="86" y="21"/>
                        <a:pt x="88" y="23"/>
                        <a:pt x="90" y="24"/>
                      </a:cubicBezTo>
                      <a:cubicBezTo>
                        <a:pt x="94" y="24"/>
                        <a:pt x="97" y="23"/>
                        <a:pt x="100" y="22"/>
                      </a:cubicBezTo>
                      <a:cubicBezTo>
                        <a:pt x="106" y="21"/>
                        <a:pt x="112" y="19"/>
                        <a:pt x="118" y="20"/>
                      </a:cubicBezTo>
                      <a:cubicBezTo>
                        <a:pt x="120" y="20"/>
                        <a:pt x="121" y="21"/>
                        <a:pt x="121" y="22"/>
                      </a:cubicBezTo>
                      <a:cubicBezTo>
                        <a:pt x="121" y="23"/>
                        <a:pt x="121" y="23"/>
                        <a:pt x="121" y="24"/>
                      </a:cubicBezTo>
                      <a:cubicBezTo>
                        <a:pt x="119" y="27"/>
                        <a:pt x="116" y="30"/>
                        <a:pt x="114" y="33"/>
                      </a:cubicBezTo>
                      <a:cubicBezTo>
                        <a:pt x="111" y="39"/>
                        <a:pt x="113" y="45"/>
                        <a:pt x="117" y="51"/>
                      </a:cubicBezTo>
                      <a:cubicBezTo>
                        <a:pt x="120" y="55"/>
                        <a:pt x="125" y="58"/>
                        <a:pt x="128" y="62"/>
                      </a:cubicBezTo>
                      <a:cubicBezTo>
                        <a:pt x="130" y="65"/>
                        <a:pt x="135" y="66"/>
                        <a:pt x="137" y="70"/>
                      </a:cubicBezTo>
                      <a:cubicBezTo>
                        <a:pt x="138" y="73"/>
                        <a:pt x="138" y="77"/>
                        <a:pt x="141" y="78"/>
                      </a:cubicBezTo>
                      <a:cubicBezTo>
                        <a:pt x="144" y="80"/>
                        <a:pt x="147" y="80"/>
                        <a:pt x="150" y="81"/>
                      </a:cubicBezTo>
                      <a:cubicBezTo>
                        <a:pt x="159" y="84"/>
                        <a:pt x="154" y="94"/>
                        <a:pt x="158" y="100"/>
                      </a:cubicBezTo>
                      <a:cubicBezTo>
                        <a:pt x="160" y="103"/>
                        <a:pt x="160" y="107"/>
                        <a:pt x="161" y="110"/>
                      </a:cubicBezTo>
                      <a:cubicBezTo>
                        <a:pt x="162" y="115"/>
                        <a:pt x="165" y="116"/>
                        <a:pt x="169" y="116"/>
                      </a:cubicBezTo>
                      <a:cubicBezTo>
                        <a:pt x="172" y="117"/>
                        <a:pt x="177" y="116"/>
                        <a:pt x="179" y="118"/>
                      </a:cubicBezTo>
                      <a:cubicBezTo>
                        <a:pt x="182" y="120"/>
                        <a:pt x="180" y="126"/>
                        <a:pt x="181" y="128"/>
                      </a:cubicBezTo>
                      <a:cubicBezTo>
                        <a:pt x="182" y="132"/>
                        <a:pt x="185" y="132"/>
                        <a:pt x="186" y="136"/>
                      </a:cubicBezTo>
                      <a:cubicBezTo>
                        <a:pt x="187" y="138"/>
                        <a:pt x="187" y="140"/>
                        <a:pt x="187" y="142"/>
                      </a:cubicBezTo>
                      <a:cubicBezTo>
                        <a:pt x="188" y="145"/>
                        <a:pt x="187" y="148"/>
                        <a:pt x="187" y="15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5" name="Freeform 376">
                  <a:extLst>
                    <a:ext uri="{FF2B5EF4-FFF2-40B4-BE49-F238E27FC236}">
                      <a16:creationId xmlns:a16="http://schemas.microsoft.com/office/drawing/2014/main" id="{4B40E353-E116-4891-8EF7-13AD4E8329E2}"/>
                    </a:ext>
                  </a:extLst>
                </p:cNvPr>
                <p:cNvSpPr>
                  <a:spLocks/>
                </p:cNvSpPr>
                <p:nvPr/>
              </p:nvSpPr>
              <p:spPr bwMode="auto">
                <a:xfrm>
                  <a:off x="1080" y="2010"/>
                  <a:ext cx="231" cy="239"/>
                </a:xfrm>
                <a:custGeom>
                  <a:avLst/>
                  <a:gdLst>
                    <a:gd name="T0" fmla="*/ 144 w 145"/>
                    <a:gd name="T1" fmla="*/ 68 h 139"/>
                    <a:gd name="T2" fmla="*/ 141 w 145"/>
                    <a:gd name="T3" fmla="*/ 69 h 139"/>
                    <a:gd name="T4" fmla="*/ 132 w 145"/>
                    <a:gd name="T5" fmla="*/ 79 h 139"/>
                    <a:gd name="T6" fmla="*/ 124 w 145"/>
                    <a:gd name="T7" fmla="*/ 83 h 139"/>
                    <a:gd name="T8" fmla="*/ 113 w 145"/>
                    <a:gd name="T9" fmla="*/ 87 h 139"/>
                    <a:gd name="T10" fmla="*/ 109 w 145"/>
                    <a:gd name="T11" fmla="*/ 102 h 139"/>
                    <a:gd name="T12" fmla="*/ 105 w 145"/>
                    <a:gd name="T13" fmla="*/ 108 h 139"/>
                    <a:gd name="T14" fmla="*/ 94 w 145"/>
                    <a:gd name="T15" fmla="*/ 108 h 139"/>
                    <a:gd name="T16" fmla="*/ 79 w 145"/>
                    <a:gd name="T17" fmla="*/ 111 h 139"/>
                    <a:gd name="T18" fmla="*/ 73 w 145"/>
                    <a:gd name="T19" fmla="*/ 117 h 139"/>
                    <a:gd name="T20" fmla="*/ 64 w 145"/>
                    <a:gd name="T21" fmla="*/ 116 h 139"/>
                    <a:gd name="T22" fmla="*/ 60 w 145"/>
                    <a:gd name="T23" fmla="*/ 113 h 139"/>
                    <a:gd name="T24" fmla="*/ 58 w 145"/>
                    <a:gd name="T25" fmla="*/ 115 h 139"/>
                    <a:gd name="T26" fmla="*/ 56 w 145"/>
                    <a:gd name="T27" fmla="*/ 124 h 139"/>
                    <a:gd name="T28" fmla="*/ 52 w 145"/>
                    <a:gd name="T29" fmla="*/ 129 h 139"/>
                    <a:gd name="T30" fmla="*/ 45 w 145"/>
                    <a:gd name="T31" fmla="*/ 132 h 139"/>
                    <a:gd name="T32" fmla="*/ 36 w 145"/>
                    <a:gd name="T33" fmla="*/ 135 h 139"/>
                    <a:gd name="T34" fmla="*/ 26 w 145"/>
                    <a:gd name="T35" fmla="*/ 132 h 139"/>
                    <a:gd name="T36" fmla="*/ 18 w 145"/>
                    <a:gd name="T37" fmla="*/ 139 h 139"/>
                    <a:gd name="T38" fmla="*/ 15 w 145"/>
                    <a:gd name="T39" fmla="*/ 138 h 139"/>
                    <a:gd name="T40" fmla="*/ 13 w 145"/>
                    <a:gd name="T41" fmla="*/ 138 h 139"/>
                    <a:gd name="T42" fmla="*/ 14 w 145"/>
                    <a:gd name="T43" fmla="*/ 131 h 139"/>
                    <a:gd name="T44" fmla="*/ 13 w 145"/>
                    <a:gd name="T45" fmla="*/ 121 h 139"/>
                    <a:gd name="T46" fmla="*/ 10 w 145"/>
                    <a:gd name="T47" fmla="*/ 111 h 139"/>
                    <a:gd name="T48" fmla="*/ 9 w 145"/>
                    <a:gd name="T49" fmla="*/ 108 h 139"/>
                    <a:gd name="T50" fmla="*/ 9 w 145"/>
                    <a:gd name="T51" fmla="*/ 104 h 139"/>
                    <a:gd name="T52" fmla="*/ 8 w 145"/>
                    <a:gd name="T53" fmla="*/ 98 h 139"/>
                    <a:gd name="T54" fmla="*/ 9 w 145"/>
                    <a:gd name="T55" fmla="*/ 92 h 139"/>
                    <a:gd name="T56" fmla="*/ 9 w 145"/>
                    <a:gd name="T57" fmla="*/ 85 h 139"/>
                    <a:gd name="T58" fmla="*/ 5 w 145"/>
                    <a:gd name="T59" fmla="*/ 80 h 139"/>
                    <a:gd name="T60" fmla="*/ 5 w 145"/>
                    <a:gd name="T61" fmla="*/ 75 h 139"/>
                    <a:gd name="T62" fmla="*/ 7 w 145"/>
                    <a:gd name="T63" fmla="*/ 69 h 139"/>
                    <a:gd name="T64" fmla="*/ 3 w 145"/>
                    <a:gd name="T65" fmla="*/ 64 h 139"/>
                    <a:gd name="T66" fmla="*/ 0 w 145"/>
                    <a:gd name="T67" fmla="*/ 59 h 139"/>
                    <a:gd name="T68" fmla="*/ 4 w 145"/>
                    <a:gd name="T69" fmla="*/ 52 h 139"/>
                    <a:gd name="T70" fmla="*/ 2 w 145"/>
                    <a:gd name="T71" fmla="*/ 47 h 139"/>
                    <a:gd name="T72" fmla="*/ 0 w 145"/>
                    <a:gd name="T73" fmla="*/ 41 h 139"/>
                    <a:gd name="T74" fmla="*/ 0 w 145"/>
                    <a:gd name="T75" fmla="*/ 40 h 139"/>
                    <a:gd name="T76" fmla="*/ 4 w 145"/>
                    <a:gd name="T77" fmla="*/ 36 h 139"/>
                    <a:gd name="T78" fmla="*/ 8 w 145"/>
                    <a:gd name="T79" fmla="*/ 33 h 139"/>
                    <a:gd name="T80" fmla="*/ 3 w 145"/>
                    <a:gd name="T81" fmla="*/ 22 h 139"/>
                    <a:gd name="T82" fmla="*/ 15 w 145"/>
                    <a:gd name="T83" fmla="*/ 3 h 139"/>
                    <a:gd name="T84" fmla="*/ 25 w 145"/>
                    <a:gd name="T85" fmla="*/ 7 h 139"/>
                    <a:gd name="T86" fmla="*/ 28 w 145"/>
                    <a:gd name="T87" fmla="*/ 11 h 139"/>
                    <a:gd name="T88" fmla="*/ 38 w 145"/>
                    <a:gd name="T89" fmla="*/ 3 h 139"/>
                    <a:gd name="T90" fmla="*/ 46 w 145"/>
                    <a:gd name="T91" fmla="*/ 9 h 139"/>
                    <a:gd name="T92" fmla="*/ 50 w 145"/>
                    <a:gd name="T93" fmla="*/ 13 h 139"/>
                    <a:gd name="T94" fmla="*/ 37 w 145"/>
                    <a:gd name="T95" fmla="*/ 33 h 139"/>
                    <a:gd name="T96" fmla="*/ 44 w 145"/>
                    <a:gd name="T97" fmla="*/ 41 h 139"/>
                    <a:gd name="T98" fmla="*/ 47 w 145"/>
                    <a:gd name="T99" fmla="*/ 36 h 139"/>
                    <a:gd name="T100" fmla="*/ 63 w 145"/>
                    <a:gd name="T101" fmla="*/ 23 h 139"/>
                    <a:gd name="T102" fmla="*/ 77 w 145"/>
                    <a:gd name="T103" fmla="*/ 29 h 139"/>
                    <a:gd name="T104" fmla="*/ 90 w 145"/>
                    <a:gd name="T105" fmla="*/ 18 h 139"/>
                    <a:gd name="T106" fmla="*/ 101 w 145"/>
                    <a:gd name="T107" fmla="*/ 8 h 139"/>
                    <a:gd name="T108" fmla="*/ 101 w 145"/>
                    <a:gd name="T109" fmla="*/ 8 h 139"/>
                    <a:gd name="T110" fmla="*/ 101 w 145"/>
                    <a:gd name="T111" fmla="*/ 9 h 139"/>
                    <a:gd name="T112" fmla="*/ 115 w 145"/>
                    <a:gd name="T113" fmla="*/ 23 h 139"/>
                    <a:gd name="T114" fmla="*/ 129 w 145"/>
                    <a:gd name="T115" fmla="*/ 28 h 139"/>
                    <a:gd name="T116" fmla="*/ 132 w 145"/>
                    <a:gd name="T117" fmla="*/ 36 h 139"/>
                    <a:gd name="T118" fmla="*/ 136 w 145"/>
                    <a:gd name="T119" fmla="*/ 44 h 139"/>
                    <a:gd name="T120" fmla="*/ 138 w 145"/>
                    <a:gd name="T121" fmla="*/ 56 h 139"/>
                    <a:gd name="T122" fmla="*/ 144 w 145"/>
                    <a:gd name="T123" fmla="*/ 6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 h="139">
                      <a:moveTo>
                        <a:pt x="144" y="68"/>
                      </a:moveTo>
                      <a:cubicBezTo>
                        <a:pt x="143" y="68"/>
                        <a:pt x="142" y="68"/>
                        <a:pt x="141" y="69"/>
                      </a:cubicBezTo>
                      <a:cubicBezTo>
                        <a:pt x="137" y="71"/>
                        <a:pt x="135" y="76"/>
                        <a:pt x="132" y="79"/>
                      </a:cubicBezTo>
                      <a:cubicBezTo>
                        <a:pt x="130" y="82"/>
                        <a:pt x="128" y="83"/>
                        <a:pt x="124" y="83"/>
                      </a:cubicBezTo>
                      <a:cubicBezTo>
                        <a:pt x="120" y="83"/>
                        <a:pt x="115" y="83"/>
                        <a:pt x="113" y="87"/>
                      </a:cubicBezTo>
                      <a:cubicBezTo>
                        <a:pt x="109" y="91"/>
                        <a:pt x="110" y="97"/>
                        <a:pt x="109" y="102"/>
                      </a:cubicBezTo>
                      <a:cubicBezTo>
                        <a:pt x="108" y="104"/>
                        <a:pt x="107" y="106"/>
                        <a:pt x="105" y="108"/>
                      </a:cubicBezTo>
                      <a:cubicBezTo>
                        <a:pt x="102" y="110"/>
                        <a:pt x="98" y="109"/>
                        <a:pt x="94" y="108"/>
                      </a:cubicBezTo>
                      <a:cubicBezTo>
                        <a:pt x="89" y="107"/>
                        <a:pt x="83" y="109"/>
                        <a:pt x="79" y="111"/>
                      </a:cubicBezTo>
                      <a:cubicBezTo>
                        <a:pt x="77" y="113"/>
                        <a:pt x="75" y="115"/>
                        <a:pt x="73" y="117"/>
                      </a:cubicBezTo>
                      <a:cubicBezTo>
                        <a:pt x="70" y="119"/>
                        <a:pt x="66" y="119"/>
                        <a:pt x="64" y="116"/>
                      </a:cubicBezTo>
                      <a:cubicBezTo>
                        <a:pt x="63" y="115"/>
                        <a:pt x="62" y="113"/>
                        <a:pt x="60" y="113"/>
                      </a:cubicBezTo>
                      <a:cubicBezTo>
                        <a:pt x="59" y="113"/>
                        <a:pt x="58" y="114"/>
                        <a:pt x="58" y="115"/>
                      </a:cubicBezTo>
                      <a:cubicBezTo>
                        <a:pt x="57" y="118"/>
                        <a:pt x="57" y="121"/>
                        <a:pt x="56" y="124"/>
                      </a:cubicBezTo>
                      <a:cubicBezTo>
                        <a:pt x="55" y="126"/>
                        <a:pt x="53" y="127"/>
                        <a:pt x="52" y="129"/>
                      </a:cubicBezTo>
                      <a:cubicBezTo>
                        <a:pt x="50" y="131"/>
                        <a:pt x="48" y="132"/>
                        <a:pt x="45" y="132"/>
                      </a:cubicBezTo>
                      <a:cubicBezTo>
                        <a:pt x="42" y="131"/>
                        <a:pt x="40" y="134"/>
                        <a:pt x="36" y="135"/>
                      </a:cubicBezTo>
                      <a:cubicBezTo>
                        <a:pt x="33" y="135"/>
                        <a:pt x="29" y="132"/>
                        <a:pt x="26" y="132"/>
                      </a:cubicBezTo>
                      <a:cubicBezTo>
                        <a:pt x="22" y="133"/>
                        <a:pt x="21" y="137"/>
                        <a:pt x="18" y="139"/>
                      </a:cubicBezTo>
                      <a:cubicBezTo>
                        <a:pt x="18" y="139"/>
                        <a:pt x="16" y="138"/>
                        <a:pt x="15" y="138"/>
                      </a:cubicBezTo>
                      <a:cubicBezTo>
                        <a:pt x="14" y="138"/>
                        <a:pt x="14" y="138"/>
                        <a:pt x="13" y="138"/>
                      </a:cubicBezTo>
                      <a:cubicBezTo>
                        <a:pt x="13" y="136"/>
                        <a:pt x="14" y="132"/>
                        <a:pt x="14" y="131"/>
                      </a:cubicBezTo>
                      <a:cubicBezTo>
                        <a:pt x="15" y="128"/>
                        <a:pt x="14" y="124"/>
                        <a:pt x="13" y="121"/>
                      </a:cubicBezTo>
                      <a:cubicBezTo>
                        <a:pt x="12" y="118"/>
                        <a:pt x="11" y="115"/>
                        <a:pt x="10" y="111"/>
                      </a:cubicBezTo>
                      <a:cubicBezTo>
                        <a:pt x="10" y="110"/>
                        <a:pt x="10" y="109"/>
                        <a:pt x="9" y="108"/>
                      </a:cubicBezTo>
                      <a:cubicBezTo>
                        <a:pt x="9" y="107"/>
                        <a:pt x="9" y="105"/>
                        <a:pt x="9" y="104"/>
                      </a:cubicBezTo>
                      <a:cubicBezTo>
                        <a:pt x="9" y="102"/>
                        <a:pt x="8" y="100"/>
                        <a:pt x="8" y="98"/>
                      </a:cubicBezTo>
                      <a:cubicBezTo>
                        <a:pt x="7" y="96"/>
                        <a:pt x="8" y="94"/>
                        <a:pt x="9" y="92"/>
                      </a:cubicBezTo>
                      <a:cubicBezTo>
                        <a:pt x="10" y="90"/>
                        <a:pt x="11" y="87"/>
                        <a:pt x="9" y="85"/>
                      </a:cubicBezTo>
                      <a:cubicBezTo>
                        <a:pt x="8" y="83"/>
                        <a:pt x="6" y="82"/>
                        <a:pt x="5" y="80"/>
                      </a:cubicBezTo>
                      <a:cubicBezTo>
                        <a:pt x="3" y="79"/>
                        <a:pt x="4" y="77"/>
                        <a:pt x="5" y="75"/>
                      </a:cubicBezTo>
                      <a:cubicBezTo>
                        <a:pt x="6" y="73"/>
                        <a:pt x="8" y="71"/>
                        <a:pt x="7" y="69"/>
                      </a:cubicBezTo>
                      <a:cubicBezTo>
                        <a:pt x="7" y="67"/>
                        <a:pt x="5" y="65"/>
                        <a:pt x="3" y="64"/>
                      </a:cubicBezTo>
                      <a:cubicBezTo>
                        <a:pt x="2" y="63"/>
                        <a:pt x="0" y="61"/>
                        <a:pt x="0" y="59"/>
                      </a:cubicBezTo>
                      <a:cubicBezTo>
                        <a:pt x="1" y="57"/>
                        <a:pt x="3" y="55"/>
                        <a:pt x="4" y="52"/>
                      </a:cubicBezTo>
                      <a:cubicBezTo>
                        <a:pt x="5" y="50"/>
                        <a:pt x="4" y="48"/>
                        <a:pt x="2" y="47"/>
                      </a:cubicBezTo>
                      <a:cubicBezTo>
                        <a:pt x="1" y="45"/>
                        <a:pt x="0" y="44"/>
                        <a:pt x="0" y="41"/>
                      </a:cubicBezTo>
                      <a:cubicBezTo>
                        <a:pt x="0" y="41"/>
                        <a:pt x="0" y="40"/>
                        <a:pt x="0" y="40"/>
                      </a:cubicBezTo>
                      <a:cubicBezTo>
                        <a:pt x="0" y="40"/>
                        <a:pt x="0" y="38"/>
                        <a:pt x="4" y="36"/>
                      </a:cubicBezTo>
                      <a:cubicBezTo>
                        <a:pt x="7" y="35"/>
                        <a:pt x="12" y="35"/>
                        <a:pt x="8" y="33"/>
                      </a:cubicBezTo>
                      <a:cubicBezTo>
                        <a:pt x="5" y="30"/>
                        <a:pt x="3" y="28"/>
                        <a:pt x="3" y="22"/>
                      </a:cubicBezTo>
                      <a:cubicBezTo>
                        <a:pt x="4" y="16"/>
                        <a:pt x="9" y="3"/>
                        <a:pt x="15" y="3"/>
                      </a:cubicBezTo>
                      <a:cubicBezTo>
                        <a:pt x="22" y="3"/>
                        <a:pt x="25" y="4"/>
                        <a:pt x="25" y="7"/>
                      </a:cubicBezTo>
                      <a:cubicBezTo>
                        <a:pt x="25" y="11"/>
                        <a:pt x="27" y="15"/>
                        <a:pt x="28" y="11"/>
                      </a:cubicBezTo>
                      <a:cubicBezTo>
                        <a:pt x="29" y="7"/>
                        <a:pt x="34" y="0"/>
                        <a:pt x="38" y="3"/>
                      </a:cubicBezTo>
                      <a:cubicBezTo>
                        <a:pt x="42" y="5"/>
                        <a:pt x="44" y="9"/>
                        <a:pt x="46" y="9"/>
                      </a:cubicBezTo>
                      <a:cubicBezTo>
                        <a:pt x="48" y="9"/>
                        <a:pt x="55" y="7"/>
                        <a:pt x="50" y="13"/>
                      </a:cubicBezTo>
                      <a:cubicBezTo>
                        <a:pt x="45" y="19"/>
                        <a:pt x="30" y="36"/>
                        <a:pt x="37" y="33"/>
                      </a:cubicBezTo>
                      <a:cubicBezTo>
                        <a:pt x="45" y="30"/>
                        <a:pt x="43" y="44"/>
                        <a:pt x="44" y="41"/>
                      </a:cubicBezTo>
                      <a:cubicBezTo>
                        <a:pt x="45" y="38"/>
                        <a:pt x="61" y="57"/>
                        <a:pt x="47" y="36"/>
                      </a:cubicBezTo>
                      <a:cubicBezTo>
                        <a:pt x="34" y="15"/>
                        <a:pt x="61" y="15"/>
                        <a:pt x="63" y="23"/>
                      </a:cubicBezTo>
                      <a:cubicBezTo>
                        <a:pt x="66" y="31"/>
                        <a:pt x="74" y="33"/>
                        <a:pt x="77" y="29"/>
                      </a:cubicBezTo>
                      <a:cubicBezTo>
                        <a:pt x="80" y="25"/>
                        <a:pt x="84" y="20"/>
                        <a:pt x="90" y="18"/>
                      </a:cubicBezTo>
                      <a:cubicBezTo>
                        <a:pt x="95" y="16"/>
                        <a:pt x="99" y="7"/>
                        <a:pt x="101" y="8"/>
                      </a:cubicBezTo>
                      <a:cubicBezTo>
                        <a:pt x="101" y="8"/>
                        <a:pt x="101" y="8"/>
                        <a:pt x="101" y="8"/>
                      </a:cubicBezTo>
                      <a:cubicBezTo>
                        <a:pt x="101" y="9"/>
                        <a:pt x="101" y="9"/>
                        <a:pt x="101" y="9"/>
                      </a:cubicBezTo>
                      <a:cubicBezTo>
                        <a:pt x="102" y="14"/>
                        <a:pt x="107" y="24"/>
                        <a:pt x="115" y="23"/>
                      </a:cubicBezTo>
                      <a:cubicBezTo>
                        <a:pt x="122" y="23"/>
                        <a:pt x="128" y="24"/>
                        <a:pt x="129" y="28"/>
                      </a:cubicBezTo>
                      <a:cubicBezTo>
                        <a:pt x="131" y="33"/>
                        <a:pt x="130" y="34"/>
                        <a:pt x="132" y="36"/>
                      </a:cubicBezTo>
                      <a:cubicBezTo>
                        <a:pt x="135" y="39"/>
                        <a:pt x="136" y="40"/>
                        <a:pt x="136" y="44"/>
                      </a:cubicBezTo>
                      <a:cubicBezTo>
                        <a:pt x="135" y="47"/>
                        <a:pt x="134" y="53"/>
                        <a:pt x="138" y="56"/>
                      </a:cubicBezTo>
                      <a:cubicBezTo>
                        <a:pt x="141" y="58"/>
                        <a:pt x="145" y="62"/>
                        <a:pt x="144" y="6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6" name="Freeform 377">
                  <a:extLst>
                    <a:ext uri="{FF2B5EF4-FFF2-40B4-BE49-F238E27FC236}">
                      <a16:creationId xmlns:a16="http://schemas.microsoft.com/office/drawing/2014/main" id="{1567FBD3-2D15-4002-9A5E-B385A3AF5525}"/>
                    </a:ext>
                  </a:extLst>
                </p:cNvPr>
                <p:cNvSpPr>
                  <a:spLocks/>
                </p:cNvSpPr>
                <p:nvPr/>
              </p:nvSpPr>
              <p:spPr bwMode="auto">
                <a:xfrm>
                  <a:off x="1109" y="2125"/>
                  <a:ext cx="420" cy="546"/>
                </a:xfrm>
                <a:custGeom>
                  <a:avLst/>
                  <a:gdLst>
                    <a:gd name="T0" fmla="*/ 232 w 263"/>
                    <a:gd name="T1" fmla="*/ 315 h 317"/>
                    <a:gd name="T2" fmla="*/ 198 w 263"/>
                    <a:gd name="T3" fmla="*/ 292 h 317"/>
                    <a:gd name="T4" fmla="*/ 180 w 263"/>
                    <a:gd name="T5" fmla="*/ 284 h 317"/>
                    <a:gd name="T6" fmla="*/ 173 w 263"/>
                    <a:gd name="T7" fmla="*/ 259 h 317"/>
                    <a:gd name="T8" fmla="*/ 158 w 263"/>
                    <a:gd name="T9" fmla="*/ 242 h 317"/>
                    <a:gd name="T10" fmla="*/ 147 w 263"/>
                    <a:gd name="T11" fmla="*/ 243 h 317"/>
                    <a:gd name="T12" fmla="*/ 136 w 263"/>
                    <a:gd name="T13" fmla="*/ 231 h 317"/>
                    <a:gd name="T14" fmla="*/ 126 w 263"/>
                    <a:gd name="T15" fmla="*/ 220 h 317"/>
                    <a:gd name="T16" fmla="*/ 97 w 263"/>
                    <a:gd name="T17" fmla="*/ 220 h 317"/>
                    <a:gd name="T18" fmla="*/ 78 w 263"/>
                    <a:gd name="T19" fmla="*/ 212 h 317"/>
                    <a:gd name="T20" fmla="*/ 69 w 263"/>
                    <a:gd name="T21" fmla="*/ 178 h 317"/>
                    <a:gd name="T22" fmla="*/ 58 w 263"/>
                    <a:gd name="T23" fmla="*/ 195 h 317"/>
                    <a:gd name="T24" fmla="*/ 51 w 263"/>
                    <a:gd name="T25" fmla="*/ 181 h 317"/>
                    <a:gd name="T26" fmla="*/ 57 w 263"/>
                    <a:gd name="T27" fmla="*/ 164 h 317"/>
                    <a:gd name="T28" fmla="*/ 59 w 263"/>
                    <a:gd name="T29" fmla="*/ 144 h 317"/>
                    <a:gd name="T30" fmla="*/ 47 w 263"/>
                    <a:gd name="T31" fmla="*/ 129 h 317"/>
                    <a:gd name="T32" fmla="*/ 34 w 263"/>
                    <a:gd name="T33" fmla="*/ 116 h 317"/>
                    <a:gd name="T34" fmla="*/ 21 w 263"/>
                    <a:gd name="T35" fmla="*/ 92 h 317"/>
                    <a:gd name="T36" fmla="*/ 7 w 263"/>
                    <a:gd name="T37" fmla="*/ 94 h 317"/>
                    <a:gd name="T38" fmla="*/ 2 w 263"/>
                    <a:gd name="T39" fmla="*/ 75 h 317"/>
                    <a:gd name="T40" fmla="*/ 8 w 263"/>
                    <a:gd name="T41" fmla="*/ 65 h 317"/>
                    <a:gd name="T42" fmla="*/ 27 w 263"/>
                    <a:gd name="T43" fmla="*/ 65 h 317"/>
                    <a:gd name="T44" fmla="*/ 38 w 263"/>
                    <a:gd name="T45" fmla="*/ 57 h 317"/>
                    <a:gd name="T46" fmla="*/ 42 w 263"/>
                    <a:gd name="T47" fmla="*/ 46 h 317"/>
                    <a:gd name="T48" fmla="*/ 55 w 263"/>
                    <a:gd name="T49" fmla="*/ 50 h 317"/>
                    <a:gd name="T50" fmla="*/ 76 w 263"/>
                    <a:gd name="T51" fmla="*/ 41 h 317"/>
                    <a:gd name="T52" fmla="*/ 91 w 263"/>
                    <a:gd name="T53" fmla="*/ 35 h 317"/>
                    <a:gd name="T54" fmla="*/ 106 w 263"/>
                    <a:gd name="T55" fmla="*/ 16 h 317"/>
                    <a:gd name="T56" fmla="*/ 123 w 263"/>
                    <a:gd name="T57" fmla="*/ 2 h 317"/>
                    <a:gd name="T58" fmla="*/ 130 w 263"/>
                    <a:gd name="T59" fmla="*/ 3 h 317"/>
                    <a:gd name="T60" fmla="*/ 139 w 263"/>
                    <a:gd name="T61" fmla="*/ 15 h 317"/>
                    <a:gd name="T62" fmla="*/ 148 w 263"/>
                    <a:gd name="T63" fmla="*/ 25 h 317"/>
                    <a:gd name="T64" fmla="*/ 140 w 263"/>
                    <a:gd name="T65" fmla="*/ 42 h 317"/>
                    <a:gd name="T66" fmla="*/ 135 w 263"/>
                    <a:gd name="T67" fmla="*/ 65 h 317"/>
                    <a:gd name="T68" fmla="*/ 141 w 263"/>
                    <a:gd name="T69" fmla="*/ 95 h 317"/>
                    <a:gd name="T70" fmla="*/ 140 w 263"/>
                    <a:gd name="T71" fmla="*/ 115 h 317"/>
                    <a:gd name="T72" fmla="*/ 137 w 263"/>
                    <a:gd name="T73" fmla="*/ 135 h 317"/>
                    <a:gd name="T74" fmla="*/ 154 w 263"/>
                    <a:gd name="T75" fmla="*/ 142 h 317"/>
                    <a:gd name="T76" fmla="*/ 161 w 263"/>
                    <a:gd name="T77" fmla="*/ 156 h 317"/>
                    <a:gd name="T78" fmla="*/ 157 w 263"/>
                    <a:gd name="T79" fmla="*/ 174 h 317"/>
                    <a:gd name="T80" fmla="*/ 144 w 263"/>
                    <a:gd name="T81" fmla="*/ 190 h 317"/>
                    <a:gd name="T82" fmla="*/ 159 w 263"/>
                    <a:gd name="T83" fmla="*/ 194 h 317"/>
                    <a:gd name="T84" fmla="*/ 171 w 263"/>
                    <a:gd name="T85" fmla="*/ 206 h 317"/>
                    <a:gd name="T86" fmla="*/ 183 w 263"/>
                    <a:gd name="T87" fmla="*/ 208 h 317"/>
                    <a:gd name="T88" fmla="*/ 191 w 263"/>
                    <a:gd name="T89" fmla="*/ 221 h 317"/>
                    <a:gd name="T90" fmla="*/ 207 w 263"/>
                    <a:gd name="T91" fmla="*/ 207 h 317"/>
                    <a:gd name="T92" fmla="*/ 221 w 263"/>
                    <a:gd name="T93" fmla="*/ 203 h 317"/>
                    <a:gd name="T94" fmla="*/ 227 w 263"/>
                    <a:gd name="T95" fmla="*/ 208 h 317"/>
                    <a:gd name="T96" fmla="*/ 244 w 263"/>
                    <a:gd name="T97" fmla="*/ 210 h 317"/>
                    <a:gd name="T98" fmla="*/ 248 w 263"/>
                    <a:gd name="T99" fmla="*/ 228 h 317"/>
                    <a:gd name="T100" fmla="*/ 246 w 263"/>
                    <a:gd name="T101" fmla="*/ 242 h 317"/>
                    <a:gd name="T102" fmla="*/ 248 w 263"/>
                    <a:gd name="T103" fmla="*/ 266 h 317"/>
                    <a:gd name="T104" fmla="*/ 259 w 263"/>
                    <a:gd name="T105" fmla="*/ 2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3" h="317">
                      <a:moveTo>
                        <a:pt x="247" y="316"/>
                      </a:moveTo>
                      <a:cubicBezTo>
                        <a:pt x="242" y="317"/>
                        <a:pt x="237" y="315"/>
                        <a:pt x="232" y="315"/>
                      </a:cubicBezTo>
                      <a:cubicBezTo>
                        <a:pt x="227" y="315"/>
                        <a:pt x="222" y="316"/>
                        <a:pt x="219" y="312"/>
                      </a:cubicBezTo>
                      <a:cubicBezTo>
                        <a:pt x="212" y="306"/>
                        <a:pt x="212" y="288"/>
                        <a:pt x="198" y="292"/>
                      </a:cubicBezTo>
                      <a:cubicBezTo>
                        <a:pt x="195" y="293"/>
                        <a:pt x="191" y="295"/>
                        <a:pt x="187" y="293"/>
                      </a:cubicBezTo>
                      <a:cubicBezTo>
                        <a:pt x="184" y="290"/>
                        <a:pt x="183" y="287"/>
                        <a:pt x="180" y="284"/>
                      </a:cubicBezTo>
                      <a:cubicBezTo>
                        <a:pt x="178" y="282"/>
                        <a:pt x="174" y="280"/>
                        <a:pt x="173" y="276"/>
                      </a:cubicBezTo>
                      <a:cubicBezTo>
                        <a:pt x="171" y="271"/>
                        <a:pt x="172" y="265"/>
                        <a:pt x="173" y="259"/>
                      </a:cubicBezTo>
                      <a:cubicBezTo>
                        <a:pt x="174" y="254"/>
                        <a:pt x="174" y="248"/>
                        <a:pt x="169" y="244"/>
                      </a:cubicBezTo>
                      <a:cubicBezTo>
                        <a:pt x="166" y="242"/>
                        <a:pt x="162" y="242"/>
                        <a:pt x="158" y="242"/>
                      </a:cubicBezTo>
                      <a:cubicBezTo>
                        <a:pt x="156" y="242"/>
                        <a:pt x="154" y="242"/>
                        <a:pt x="153" y="243"/>
                      </a:cubicBezTo>
                      <a:cubicBezTo>
                        <a:pt x="151" y="244"/>
                        <a:pt x="149" y="243"/>
                        <a:pt x="147" y="243"/>
                      </a:cubicBezTo>
                      <a:cubicBezTo>
                        <a:pt x="143" y="242"/>
                        <a:pt x="141" y="242"/>
                        <a:pt x="139" y="238"/>
                      </a:cubicBezTo>
                      <a:cubicBezTo>
                        <a:pt x="139" y="236"/>
                        <a:pt x="137" y="233"/>
                        <a:pt x="136" y="231"/>
                      </a:cubicBezTo>
                      <a:cubicBezTo>
                        <a:pt x="135" y="229"/>
                        <a:pt x="135" y="227"/>
                        <a:pt x="134" y="225"/>
                      </a:cubicBezTo>
                      <a:cubicBezTo>
                        <a:pt x="132" y="222"/>
                        <a:pt x="129" y="221"/>
                        <a:pt x="126" y="220"/>
                      </a:cubicBezTo>
                      <a:cubicBezTo>
                        <a:pt x="122" y="219"/>
                        <a:pt x="118" y="220"/>
                        <a:pt x="114" y="220"/>
                      </a:cubicBezTo>
                      <a:cubicBezTo>
                        <a:pt x="108" y="220"/>
                        <a:pt x="102" y="221"/>
                        <a:pt x="97" y="220"/>
                      </a:cubicBezTo>
                      <a:cubicBezTo>
                        <a:pt x="94" y="220"/>
                        <a:pt x="90" y="220"/>
                        <a:pt x="87" y="219"/>
                      </a:cubicBezTo>
                      <a:cubicBezTo>
                        <a:pt x="83" y="218"/>
                        <a:pt x="80" y="215"/>
                        <a:pt x="78" y="212"/>
                      </a:cubicBezTo>
                      <a:cubicBezTo>
                        <a:pt x="73" y="204"/>
                        <a:pt x="74" y="196"/>
                        <a:pt x="74" y="187"/>
                      </a:cubicBezTo>
                      <a:cubicBezTo>
                        <a:pt x="75" y="185"/>
                        <a:pt x="74" y="175"/>
                        <a:pt x="69" y="178"/>
                      </a:cubicBezTo>
                      <a:cubicBezTo>
                        <a:pt x="67" y="179"/>
                        <a:pt x="65" y="184"/>
                        <a:pt x="64" y="187"/>
                      </a:cubicBezTo>
                      <a:cubicBezTo>
                        <a:pt x="63" y="190"/>
                        <a:pt x="63" y="195"/>
                        <a:pt x="58" y="195"/>
                      </a:cubicBezTo>
                      <a:cubicBezTo>
                        <a:pt x="54" y="194"/>
                        <a:pt x="51" y="193"/>
                        <a:pt x="50" y="189"/>
                      </a:cubicBezTo>
                      <a:cubicBezTo>
                        <a:pt x="50" y="187"/>
                        <a:pt x="49" y="184"/>
                        <a:pt x="51" y="181"/>
                      </a:cubicBezTo>
                      <a:cubicBezTo>
                        <a:pt x="52" y="178"/>
                        <a:pt x="55" y="176"/>
                        <a:pt x="57" y="173"/>
                      </a:cubicBezTo>
                      <a:cubicBezTo>
                        <a:pt x="58" y="170"/>
                        <a:pt x="57" y="168"/>
                        <a:pt x="57" y="164"/>
                      </a:cubicBezTo>
                      <a:cubicBezTo>
                        <a:pt x="57" y="161"/>
                        <a:pt x="58" y="158"/>
                        <a:pt x="58" y="154"/>
                      </a:cubicBezTo>
                      <a:cubicBezTo>
                        <a:pt x="58" y="151"/>
                        <a:pt x="59" y="147"/>
                        <a:pt x="59" y="144"/>
                      </a:cubicBezTo>
                      <a:cubicBezTo>
                        <a:pt x="58" y="140"/>
                        <a:pt x="56" y="137"/>
                        <a:pt x="54" y="134"/>
                      </a:cubicBezTo>
                      <a:cubicBezTo>
                        <a:pt x="52" y="132"/>
                        <a:pt x="49" y="131"/>
                        <a:pt x="47" y="129"/>
                      </a:cubicBezTo>
                      <a:cubicBezTo>
                        <a:pt x="45" y="127"/>
                        <a:pt x="43" y="125"/>
                        <a:pt x="40" y="125"/>
                      </a:cubicBezTo>
                      <a:cubicBezTo>
                        <a:pt x="36" y="123"/>
                        <a:pt x="34" y="121"/>
                        <a:pt x="34" y="116"/>
                      </a:cubicBezTo>
                      <a:cubicBezTo>
                        <a:pt x="34" y="110"/>
                        <a:pt x="36" y="107"/>
                        <a:pt x="38" y="102"/>
                      </a:cubicBezTo>
                      <a:cubicBezTo>
                        <a:pt x="41" y="92"/>
                        <a:pt x="27" y="92"/>
                        <a:pt x="21" y="92"/>
                      </a:cubicBezTo>
                      <a:cubicBezTo>
                        <a:pt x="19" y="93"/>
                        <a:pt x="18" y="95"/>
                        <a:pt x="15" y="96"/>
                      </a:cubicBezTo>
                      <a:cubicBezTo>
                        <a:pt x="13" y="96"/>
                        <a:pt x="9" y="96"/>
                        <a:pt x="7" y="94"/>
                      </a:cubicBezTo>
                      <a:cubicBezTo>
                        <a:pt x="6" y="92"/>
                        <a:pt x="6" y="90"/>
                        <a:pt x="5" y="87"/>
                      </a:cubicBezTo>
                      <a:cubicBezTo>
                        <a:pt x="4" y="83"/>
                        <a:pt x="4" y="79"/>
                        <a:pt x="2" y="75"/>
                      </a:cubicBezTo>
                      <a:cubicBezTo>
                        <a:pt x="2" y="74"/>
                        <a:pt x="1" y="73"/>
                        <a:pt x="0" y="72"/>
                      </a:cubicBezTo>
                      <a:cubicBezTo>
                        <a:pt x="3" y="70"/>
                        <a:pt x="4" y="66"/>
                        <a:pt x="8" y="65"/>
                      </a:cubicBezTo>
                      <a:cubicBezTo>
                        <a:pt x="11" y="65"/>
                        <a:pt x="15" y="68"/>
                        <a:pt x="18" y="68"/>
                      </a:cubicBezTo>
                      <a:cubicBezTo>
                        <a:pt x="22" y="67"/>
                        <a:pt x="24" y="64"/>
                        <a:pt x="27" y="65"/>
                      </a:cubicBezTo>
                      <a:cubicBezTo>
                        <a:pt x="30" y="65"/>
                        <a:pt x="32" y="64"/>
                        <a:pt x="34" y="62"/>
                      </a:cubicBezTo>
                      <a:cubicBezTo>
                        <a:pt x="35" y="60"/>
                        <a:pt x="37" y="59"/>
                        <a:pt x="38" y="57"/>
                      </a:cubicBezTo>
                      <a:cubicBezTo>
                        <a:pt x="39" y="54"/>
                        <a:pt x="39" y="51"/>
                        <a:pt x="40" y="48"/>
                      </a:cubicBezTo>
                      <a:cubicBezTo>
                        <a:pt x="40" y="47"/>
                        <a:pt x="41" y="46"/>
                        <a:pt x="42" y="46"/>
                      </a:cubicBezTo>
                      <a:cubicBezTo>
                        <a:pt x="44" y="46"/>
                        <a:pt x="45" y="48"/>
                        <a:pt x="46" y="49"/>
                      </a:cubicBezTo>
                      <a:cubicBezTo>
                        <a:pt x="48" y="52"/>
                        <a:pt x="52" y="52"/>
                        <a:pt x="55" y="50"/>
                      </a:cubicBezTo>
                      <a:cubicBezTo>
                        <a:pt x="57" y="48"/>
                        <a:pt x="59" y="46"/>
                        <a:pt x="61" y="44"/>
                      </a:cubicBezTo>
                      <a:cubicBezTo>
                        <a:pt x="65" y="42"/>
                        <a:pt x="71" y="40"/>
                        <a:pt x="76" y="41"/>
                      </a:cubicBezTo>
                      <a:cubicBezTo>
                        <a:pt x="80" y="42"/>
                        <a:pt x="84" y="43"/>
                        <a:pt x="87" y="41"/>
                      </a:cubicBezTo>
                      <a:cubicBezTo>
                        <a:pt x="89" y="39"/>
                        <a:pt x="90" y="37"/>
                        <a:pt x="91" y="35"/>
                      </a:cubicBezTo>
                      <a:cubicBezTo>
                        <a:pt x="92" y="30"/>
                        <a:pt x="91" y="24"/>
                        <a:pt x="95" y="20"/>
                      </a:cubicBezTo>
                      <a:cubicBezTo>
                        <a:pt x="97" y="16"/>
                        <a:pt x="102" y="16"/>
                        <a:pt x="106" y="16"/>
                      </a:cubicBezTo>
                      <a:cubicBezTo>
                        <a:pt x="110" y="16"/>
                        <a:pt x="112" y="15"/>
                        <a:pt x="114" y="12"/>
                      </a:cubicBezTo>
                      <a:cubicBezTo>
                        <a:pt x="117" y="9"/>
                        <a:pt x="119" y="4"/>
                        <a:pt x="123" y="2"/>
                      </a:cubicBezTo>
                      <a:cubicBezTo>
                        <a:pt x="124" y="1"/>
                        <a:pt x="125" y="1"/>
                        <a:pt x="126" y="1"/>
                      </a:cubicBezTo>
                      <a:cubicBezTo>
                        <a:pt x="127" y="0"/>
                        <a:pt x="128" y="1"/>
                        <a:pt x="130" y="3"/>
                      </a:cubicBezTo>
                      <a:cubicBezTo>
                        <a:pt x="133" y="5"/>
                        <a:pt x="136" y="7"/>
                        <a:pt x="139" y="9"/>
                      </a:cubicBezTo>
                      <a:cubicBezTo>
                        <a:pt x="141" y="11"/>
                        <a:pt x="140" y="12"/>
                        <a:pt x="139" y="15"/>
                      </a:cubicBezTo>
                      <a:cubicBezTo>
                        <a:pt x="138" y="18"/>
                        <a:pt x="140" y="20"/>
                        <a:pt x="143" y="21"/>
                      </a:cubicBezTo>
                      <a:cubicBezTo>
                        <a:pt x="145" y="22"/>
                        <a:pt x="147" y="23"/>
                        <a:pt x="148" y="25"/>
                      </a:cubicBezTo>
                      <a:cubicBezTo>
                        <a:pt x="148" y="26"/>
                        <a:pt x="148" y="27"/>
                        <a:pt x="148" y="28"/>
                      </a:cubicBezTo>
                      <a:cubicBezTo>
                        <a:pt x="146" y="33"/>
                        <a:pt x="142" y="37"/>
                        <a:pt x="140" y="42"/>
                      </a:cubicBezTo>
                      <a:cubicBezTo>
                        <a:pt x="139" y="45"/>
                        <a:pt x="138" y="49"/>
                        <a:pt x="138" y="53"/>
                      </a:cubicBezTo>
                      <a:cubicBezTo>
                        <a:pt x="137" y="57"/>
                        <a:pt x="135" y="61"/>
                        <a:pt x="135" y="65"/>
                      </a:cubicBezTo>
                      <a:cubicBezTo>
                        <a:pt x="134" y="74"/>
                        <a:pt x="146" y="75"/>
                        <a:pt x="146" y="83"/>
                      </a:cubicBezTo>
                      <a:cubicBezTo>
                        <a:pt x="146" y="88"/>
                        <a:pt x="143" y="92"/>
                        <a:pt x="141" y="95"/>
                      </a:cubicBezTo>
                      <a:cubicBezTo>
                        <a:pt x="139" y="99"/>
                        <a:pt x="139" y="101"/>
                        <a:pt x="140" y="105"/>
                      </a:cubicBezTo>
                      <a:cubicBezTo>
                        <a:pt x="140" y="108"/>
                        <a:pt x="142" y="111"/>
                        <a:pt x="140" y="115"/>
                      </a:cubicBezTo>
                      <a:cubicBezTo>
                        <a:pt x="139" y="118"/>
                        <a:pt x="137" y="121"/>
                        <a:pt x="136" y="125"/>
                      </a:cubicBezTo>
                      <a:cubicBezTo>
                        <a:pt x="136" y="128"/>
                        <a:pt x="135" y="132"/>
                        <a:pt x="137" y="135"/>
                      </a:cubicBezTo>
                      <a:cubicBezTo>
                        <a:pt x="139" y="138"/>
                        <a:pt x="141" y="142"/>
                        <a:pt x="144" y="143"/>
                      </a:cubicBezTo>
                      <a:cubicBezTo>
                        <a:pt x="148" y="144"/>
                        <a:pt x="151" y="143"/>
                        <a:pt x="154" y="142"/>
                      </a:cubicBezTo>
                      <a:cubicBezTo>
                        <a:pt x="158" y="140"/>
                        <a:pt x="164" y="138"/>
                        <a:pt x="165" y="143"/>
                      </a:cubicBezTo>
                      <a:cubicBezTo>
                        <a:pt x="166" y="148"/>
                        <a:pt x="164" y="153"/>
                        <a:pt x="161" y="156"/>
                      </a:cubicBezTo>
                      <a:cubicBezTo>
                        <a:pt x="159" y="158"/>
                        <a:pt x="153" y="159"/>
                        <a:pt x="152" y="162"/>
                      </a:cubicBezTo>
                      <a:cubicBezTo>
                        <a:pt x="150" y="166"/>
                        <a:pt x="156" y="171"/>
                        <a:pt x="157" y="174"/>
                      </a:cubicBezTo>
                      <a:cubicBezTo>
                        <a:pt x="158" y="178"/>
                        <a:pt x="155" y="181"/>
                        <a:pt x="152" y="183"/>
                      </a:cubicBezTo>
                      <a:cubicBezTo>
                        <a:pt x="149" y="185"/>
                        <a:pt x="145" y="186"/>
                        <a:pt x="144" y="190"/>
                      </a:cubicBezTo>
                      <a:cubicBezTo>
                        <a:pt x="143" y="192"/>
                        <a:pt x="144" y="198"/>
                        <a:pt x="148" y="198"/>
                      </a:cubicBezTo>
                      <a:cubicBezTo>
                        <a:pt x="151" y="197"/>
                        <a:pt x="156" y="190"/>
                        <a:pt x="159" y="194"/>
                      </a:cubicBezTo>
                      <a:cubicBezTo>
                        <a:pt x="161" y="197"/>
                        <a:pt x="160" y="204"/>
                        <a:pt x="165" y="205"/>
                      </a:cubicBezTo>
                      <a:cubicBezTo>
                        <a:pt x="167" y="206"/>
                        <a:pt x="169" y="205"/>
                        <a:pt x="171" y="206"/>
                      </a:cubicBezTo>
                      <a:cubicBezTo>
                        <a:pt x="173" y="206"/>
                        <a:pt x="175" y="207"/>
                        <a:pt x="176" y="208"/>
                      </a:cubicBezTo>
                      <a:cubicBezTo>
                        <a:pt x="179" y="209"/>
                        <a:pt x="181" y="209"/>
                        <a:pt x="183" y="208"/>
                      </a:cubicBezTo>
                      <a:cubicBezTo>
                        <a:pt x="185" y="208"/>
                        <a:pt x="187" y="207"/>
                        <a:pt x="188" y="208"/>
                      </a:cubicBezTo>
                      <a:cubicBezTo>
                        <a:pt x="192" y="211"/>
                        <a:pt x="188" y="218"/>
                        <a:pt x="191" y="221"/>
                      </a:cubicBezTo>
                      <a:cubicBezTo>
                        <a:pt x="194" y="222"/>
                        <a:pt x="199" y="218"/>
                        <a:pt x="201" y="216"/>
                      </a:cubicBezTo>
                      <a:cubicBezTo>
                        <a:pt x="204" y="213"/>
                        <a:pt x="205" y="210"/>
                        <a:pt x="207" y="207"/>
                      </a:cubicBezTo>
                      <a:cubicBezTo>
                        <a:pt x="210" y="203"/>
                        <a:pt x="212" y="204"/>
                        <a:pt x="216" y="204"/>
                      </a:cubicBezTo>
                      <a:cubicBezTo>
                        <a:pt x="218" y="204"/>
                        <a:pt x="220" y="204"/>
                        <a:pt x="221" y="203"/>
                      </a:cubicBezTo>
                      <a:cubicBezTo>
                        <a:pt x="223" y="203"/>
                        <a:pt x="224" y="202"/>
                        <a:pt x="225" y="203"/>
                      </a:cubicBezTo>
                      <a:cubicBezTo>
                        <a:pt x="226" y="204"/>
                        <a:pt x="226" y="206"/>
                        <a:pt x="227" y="208"/>
                      </a:cubicBezTo>
                      <a:cubicBezTo>
                        <a:pt x="228" y="210"/>
                        <a:pt x="229" y="211"/>
                        <a:pt x="231" y="210"/>
                      </a:cubicBezTo>
                      <a:cubicBezTo>
                        <a:pt x="235" y="210"/>
                        <a:pt x="240" y="206"/>
                        <a:pt x="244" y="210"/>
                      </a:cubicBezTo>
                      <a:cubicBezTo>
                        <a:pt x="248" y="213"/>
                        <a:pt x="251" y="218"/>
                        <a:pt x="252" y="223"/>
                      </a:cubicBezTo>
                      <a:cubicBezTo>
                        <a:pt x="253" y="226"/>
                        <a:pt x="250" y="226"/>
                        <a:pt x="248" y="228"/>
                      </a:cubicBezTo>
                      <a:cubicBezTo>
                        <a:pt x="245" y="231"/>
                        <a:pt x="244" y="236"/>
                        <a:pt x="245" y="240"/>
                      </a:cubicBezTo>
                      <a:cubicBezTo>
                        <a:pt x="245" y="241"/>
                        <a:pt x="245" y="242"/>
                        <a:pt x="246" y="242"/>
                      </a:cubicBezTo>
                      <a:cubicBezTo>
                        <a:pt x="245" y="243"/>
                        <a:pt x="245" y="244"/>
                        <a:pt x="245" y="247"/>
                      </a:cubicBezTo>
                      <a:cubicBezTo>
                        <a:pt x="245" y="253"/>
                        <a:pt x="247" y="259"/>
                        <a:pt x="248" y="266"/>
                      </a:cubicBezTo>
                      <a:cubicBezTo>
                        <a:pt x="248" y="272"/>
                        <a:pt x="249" y="277"/>
                        <a:pt x="251" y="283"/>
                      </a:cubicBezTo>
                      <a:cubicBezTo>
                        <a:pt x="253" y="288"/>
                        <a:pt x="257" y="293"/>
                        <a:pt x="259" y="299"/>
                      </a:cubicBezTo>
                      <a:cubicBezTo>
                        <a:pt x="263" y="306"/>
                        <a:pt x="254" y="315"/>
                        <a:pt x="247" y="316"/>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7" name="Freeform 378">
                  <a:extLst>
                    <a:ext uri="{FF2B5EF4-FFF2-40B4-BE49-F238E27FC236}">
                      <a16:creationId xmlns:a16="http://schemas.microsoft.com/office/drawing/2014/main" id="{C10402F4-DD41-4710-91CB-968484103DFC}"/>
                    </a:ext>
                  </a:extLst>
                </p:cNvPr>
                <p:cNvSpPr>
                  <a:spLocks/>
                </p:cNvSpPr>
                <p:nvPr/>
              </p:nvSpPr>
              <p:spPr bwMode="auto">
                <a:xfrm>
                  <a:off x="628" y="1200"/>
                  <a:ext cx="233" cy="213"/>
                </a:xfrm>
                <a:custGeom>
                  <a:avLst/>
                  <a:gdLst>
                    <a:gd name="T0" fmla="*/ 129 w 146"/>
                    <a:gd name="T1" fmla="*/ 103 h 124"/>
                    <a:gd name="T2" fmla="*/ 108 w 146"/>
                    <a:gd name="T3" fmla="*/ 114 h 124"/>
                    <a:gd name="T4" fmla="*/ 95 w 146"/>
                    <a:gd name="T5" fmla="*/ 119 h 124"/>
                    <a:gd name="T6" fmla="*/ 84 w 146"/>
                    <a:gd name="T7" fmla="*/ 122 h 124"/>
                    <a:gd name="T8" fmla="*/ 62 w 146"/>
                    <a:gd name="T9" fmla="*/ 108 h 124"/>
                    <a:gd name="T10" fmla="*/ 54 w 146"/>
                    <a:gd name="T11" fmla="*/ 102 h 124"/>
                    <a:gd name="T12" fmla="*/ 45 w 146"/>
                    <a:gd name="T13" fmla="*/ 107 h 124"/>
                    <a:gd name="T14" fmla="*/ 36 w 146"/>
                    <a:gd name="T15" fmla="*/ 112 h 124"/>
                    <a:gd name="T16" fmla="*/ 24 w 146"/>
                    <a:gd name="T17" fmla="*/ 111 h 124"/>
                    <a:gd name="T18" fmla="*/ 2 w 146"/>
                    <a:gd name="T19" fmla="*/ 100 h 124"/>
                    <a:gd name="T20" fmla="*/ 4 w 146"/>
                    <a:gd name="T21" fmla="*/ 97 h 124"/>
                    <a:gd name="T22" fmla="*/ 3 w 146"/>
                    <a:gd name="T23" fmla="*/ 84 h 124"/>
                    <a:gd name="T24" fmla="*/ 6 w 146"/>
                    <a:gd name="T25" fmla="*/ 70 h 124"/>
                    <a:gd name="T26" fmla="*/ 10 w 146"/>
                    <a:gd name="T27" fmla="*/ 56 h 124"/>
                    <a:gd name="T28" fmla="*/ 11 w 146"/>
                    <a:gd name="T29" fmla="*/ 41 h 124"/>
                    <a:gd name="T30" fmla="*/ 22 w 146"/>
                    <a:gd name="T31" fmla="*/ 28 h 124"/>
                    <a:gd name="T32" fmla="*/ 28 w 146"/>
                    <a:gd name="T33" fmla="*/ 22 h 124"/>
                    <a:gd name="T34" fmla="*/ 32 w 146"/>
                    <a:gd name="T35" fmla="*/ 16 h 124"/>
                    <a:gd name="T36" fmla="*/ 46 w 146"/>
                    <a:gd name="T37" fmla="*/ 13 h 124"/>
                    <a:gd name="T38" fmla="*/ 49 w 146"/>
                    <a:gd name="T39" fmla="*/ 5 h 124"/>
                    <a:gd name="T40" fmla="*/ 56 w 146"/>
                    <a:gd name="T41" fmla="*/ 1 h 124"/>
                    <a:gd name="T42" fmla="*/ 58 w 146"/>
                    <a:gd name="T43" fmla="*/ 0 h 124"/>
                    <a:gd name="T44" fmla="*/ 77 w 146"/>
                    <a:gd name="T45" fmla="*/ 10 h 124"/>
                    <a:gd name="T46" fmla="*/ 77 w 146"/>
                    <a:gd name="T47" fmla="*/ 11 h 124"/>
                    <a:gd name="T48" fmla="*/ 78 w 146"/>
                    <a:gd name="T49" fmla="*/ 11 h 124"/>
                    <a:gd name="T50" fmla="*/ 79 w 146"/>
                    <a:gd name="T51" fmla="*/ 12 h 124"/>
                    <a:gd name="T52" fmla="*/ 79 w 146"/>
                    <a:gd name="T53" fmla="*/ 13 h 124"/>
                    <a:gd name="T54" fmla="*/ 80 w 146"/>
                    <a:gd name="T55" fmla="*/ 14 h 124"/>
                    <a:gd name="T56" fmla="*/ 80 w 146"/>
                    <a:gd name="T57" fmla="*/ 16 h 124"/>
                    <a:gd name="T58" fmla="*/ 81 w 146"/>
                    <a:gd name="T59" fmla="*/ 17 h 124"/>
                    <a:gd name="T60" fmla="*/ 87 w 146"/>
                    <a:gd name="T61" fmla="*/ 30 h 124"/>
                    <a:gd name="T62" fmla="*/ 90 w 146"/>
                    <a:gd name="T63" fmla="*/ 40 h 124"/>
                    <a:gd name="T64" fmla="*/ 104 w 146"/>
                    <a:gd name="T65" fmla="*/ 54 h 124"/>
                    <a:gd name="T66" fmla="*/ 130 w 146"/>
                    <a:gd name="T67" fmla="*/ 64 h 124"/>
                    <a:gd name="T68" fmla="*/ 138 w 146"/>
                    <a:gd name="T69" fmla="*/ 76 h 124"/>
                    <a:gd name="T70" fmla="*/ 143 w 146"/>
                    <a:gd name="T71" fmla="*/ 86 h 124"/>
                    <a:gd name="T72" fmla="*/ 143 w 146"/>
                    <a:gd name="T73" fmla="*/ 86 h 124"/>
                    <a:gd name="T74" fmla="*/ 144 w 146"/>
                    <a:gd name="T75" fmla="*/ 89 h 124"/>
                    <a:gd name="T76" fmla="*/ 129 w 146"/>
                    <a:gd name="T77"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24">
                      <a:moveTo>
                        <a:pt x="129" y="103"/>
                      </a:moveTo>
                      <a:cubicBezTo>
                        <a:pt x="122" y="106"/>
                        <a:pt x="115" y="111"/>
                        <a:pt x="108" y="114"/>
                      </a:cubicBezTo>
                      <a:cubicBezTo>
                        <a:pt x="104" y="116"/>
                        <a:pt x="100" y="118"/>
                        <a:pt x="95" y="119"/>
                      </a:cubicBezTo>
                      <a:cubicBezTo>
                        <a:pt x="91" y="120"/>
                        <a:pt x="88" y="122"/>
                        <a:pt x="84" y="122"/>
                      </a:cubicBezTo>
                      <a:cubicBezTo>
                        <a:pt x="73" y="124"/>
                        <a:pt x="67" y="115"/>
                        <a:pt x="62" y="108"/>
                      </a:cubicBezTo>
                      <a:cubicBezTo>
                        <a:pt x="60" y="105"/>
                        <a:pt x="58" y="101"/>
                        <a:pt x="54" y="102"/>
                      </a:cubicBezTo>
                      <a:cubicBezTo>
                        <a:pt x="51" y="102"/>
                        <a:pt x="47" y="105"/>
                        <a:pt x="45" y="107"/>
                      </a:cubicBezTo>
                      <a:cubicBezTo>
                        <a:pt x="42" y="109"/>
                        <a:pt x="39" y="111"/>
                        <a:pt x="36" y="112"/>
                      </a:cubicBezTo>
                      <a:cubicBezTo>
                        <a:pt x="32" y="113"/>
                        <a:pt x="28" y="113"/>
                        <a:pt x="24" y="111"/>
                      </a:cubicBezTo>
                      <a:cubicBezTo>
                        <a:pt x="17" y="109"/>
                        <a:pt x="9" y="104"/>
                        <a:pt x="2" y="100"/>
                      </a:cubicBezTo>
                      <a:cubicBezTo>
                        <a:pt x="3" y="99"/>
                        <a:pt x="3" y="98"/>
                        <a:pt x="4" y="97"/>
                      </a:cubicBezTo>
                      <a:cubicBezTo>
                        <a:pt x="7" y="91"/>
                        <a:pt x="6" y="90"/>
                        <a:pt x="3" y="84"/>
                      </a:cubicBezTo>
                      <a:cubicBezTo>
                        <a:pt x="0" y="78"/>
                        <a:pt x="4" y="75"/>
                        <a:pt x="6" y="70"/>
                      </a:cubicBezTo>
                      <a:cubicBezTo>
                        <a:pt x="9" y="66"/>
                        <a:pt x="10" y="61"/>
                        <a:pt x="10" y="56"/>
                      </a:cubicBezTo>
                      <a:cubicBezTo>
                        <a:pt x="10" y="51"/>
                        <a:pt x="7" y="46"/>
                        <a:pt x="11" y="41"/>
                      </a:cubicBezTo>
                      <a:cubicBezTo>
                        <a:pt x="14" y="36"/>
                        <a:pt x="18" y="32"/>
                        <a:pt x="22" y="28"/>
                      </a:cubicBezTo>
                      <a:cubicBezTo>
                        <a:pt x="24" y="26"/>
                        <a:pt x="26" y="25"/>
                        <a:pt x="28" y="22"/>
                      </a:cubicBezTo>
                      <a:cubicBezTo>
                        <a:pt x="29" y="21"/>
                        <a:pt x="30" y="18"/>
                        <a:pt x="32" y="16"/>
                      </a:cubicBezTo>
                      <a:cubicBezTo>
                        <a:pt x="36" y="13"/>
                        <a:pt x="42" y="17"/>
                        <a:pt x="46" y="13"/>
                      </a:cubicBezTo>
                      <a:cubicBezTo>
                        <a:pt x="48" y="11"/>
                        <a:pt x="48" y="8"/>
                        <a:pt x="49" y="5"/>
                      </a:cubicBezTo>
                      <a:cubicBezTo>
                        <a:pt x="51" y="3"/>
                        <a:pt x="54" y="2"/>
                        <a:pt x="56" y="1"/>
                      </a:cubicBezTo>
                      <a:cubicBezTo>
                        <a:pt x="57" y="1"/>
                        <a:pt x="58" y="1"/>
                        <a:pt x="58" y="0"/>
                      </a:cubicBezTo>
                      <a:cubicBezTo>
                        <a:pt x="65" y="2"/>
                        <a:pt x="71" y="6"/>
                        <a:pt x="77" y="10"/>
                      </a:cubicBezTo>
                      <a:cubicBezTo>
                        <a:pt x="77" y="10"/>
                        <a:pt x="77" y="11"/>
                        <a:pt x="77" y="11"/>
                      </a:cubicBezTo>
                      <a:cubicBezTo>
                        <a:pt x="78" y="11"/>
                        <a:pt x="78" y="11"/>
                        <a:pt x="78" y="11"/>
                      </a:cubicBezTo>
                      <a:cubicBezTo>
                        <a:pt x="78" y="12"/>
                        <a:pt x="78" y="12"/>
                        <a:pt x="79" y="12"/>
                      </a:cubicBezTo>
                      <a:cubicBezTo>
                        <a:pt x="79" y="13"/>
                        <a:pt x="79" y="13"/>
                        <a:pt x="79" y="13"/>
                      </a:cubicBezTo>
                      <a:cubicBezTo>
                        <a:pt x="79" y="14"/>
                        <a:pt x="80" y="14"/>
                        <a:pt x="80" y="14"/>
                      </a:cubicBezTo>
                      <a:cubicBezTo>
                        <a:pt x="80" y="15"/>
                        <a:pt x="80" y="15"/>
                        <a:pt x="80" y="16"/>
                      </a:cubicBezTo>
                      <a:cubicBezTo>
                        <a:pt x="81" y="16"/>
                        <a:pt x="81" y="17"/>
                        <a:pt x="81" y="17"/>
                      </a:cubicBezTo>
                      <a:cubicBezTo>
                        <a:pt x="83" y="21"/>
                        <a:pt x="86" y="25"/>
                        <a:pt x="87" y="30"/>
                      </a:cubicBezTo>
                      <a:cubicBezTo>
                        <a:pt x="88" y="33"/>
                        <a:pt x="89" y="36"/>
                        <a:pt x="90" y="40"/>
                      </a:cubicBezTo>
                      <a:cubicBezTo>
                        <a:pt x="93" y="46"/>
                        <a:pt x="97" y="52"/>
                        <a:pt x="104" y="54"/>
                      </a:cubicBezTo>
                      <a:cubicBezTo>
                        <a:pt x="113" y="57"/>
                        <a:pt x="124" y="56"/>
                        <a:pt x="130" y="64"/>
                      </a:cubicBezTo>
                      <a:cubicBezTo>
                        <a:pt x="133" y="68"/>
                        <a:pt x="135" y="72"/>
                        <a:pt x="138" y="76"/>
                      </a:cubicBezTo>
                      <a:cubicBezTo>
                        <a:pt x="139" y="79"/>
                        <a:pt x="141" y="82"/>
                        <a:pt x="143" y="86"/>
                      </a:cubicBezTo>
                      <a:cubicBezTo>
                        <a:pt x="143" y="86"/>
                        <a:pt x="143" y="86"/>
                        <a:pt x="143" y="86"/>
                      </a:cubicBezTo>
                      <a:cubicBezTo>
                        <a:pt x="143" y="87"/>
                        <a:pt x="143" y="88"/>
                        <a:pt x="144" y="89"/>
                      </a:cubicBezTo>
                      <a:cubicBezTo>
                        <a:pt x="146" y="98"/>
                        <a:pt x="136" y="101"/>
                        <a:pt x="129" y="10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8" name="Freeform 379">
                  <a:extLst>
                    <a:ext uri="{FF2B5EF4-FFF2-40B4-BE49-F238E27FC236}">
                      <a16:creationId xmlns:a16="http://schemas.microsoft.com/office/drawing/2014/main" id="{5DE3BBD2-9352-4040-8FE2-E960AC16A0C8}"/>
                    </a:ext>
                  </a:extLst>
                </p:cNvPr>
                <p:cNvSpPr>
                  <a:spLocks/>
                </p:cNvSpPr>
                <p:nvPr/>
              </p:nvSpPr>
              <p:spPr bwMode="auto">
                <a:xfrm>
                  <a:off x="500" y="1324"/>
                  <a:ext cx="196" cy="232"/>
                </a:xfrm>
                <a:custGeom>
                  <a:avLst/>
                  <a:gdLst>
                    <a:gd name="T0" fmla="*/ 118 w 123"/>
                    <a:gd name="T1" fmla="*/ 62 h 135"/>
                    <a:gd name="T2" fmla="*/ 111 w 123"/>
                    <a:gd name="T3" fmla="*/ 79 h 135"/>
                    <a:gd name="T4" fmla="*/ 111 w 123"/>
                    <a:gd name="T5" fmla="*/ 92 h 135"/>
                    <a:gd name="T6" fmla="*/ 109 w 123"/>
                    <a:gd name="T7" fmla="*/ 94 h 135"/>
                    <a:gd name="T8" fmla="*/ 95 w 123"/>
                    <a:gd name="T9" fmla="*/ 108 h 135"/>
                    <a:gd name="T10" fmla="*/ 78 w 123"/>
                    <a:gd name="T11" fmla="*/ 104 h 135"/>
                    <a:gd name="T12" fmla="*/ 74 w 123"/>
                    <a:gd name="T13" fmla="*/ 113 h 135"/>
                    <a:gd name="T14" fmla="*/ 61 w 123"/>
                    <a:gd name="T15" fmla="*/ 122 h 135"/>
                    <a:gd name="T16" fmla="*/ 55 w 123"/>
                    <a:gd name="T17" fmla="*/ 125 h 135"/>
                    <a:gd name="T18" fmla="*/ 37 w 123"/>
                    <a:gd name="T19" fmla="*/ 119 h 135"/>
                    <a:gd name="T20" fmla="*/ 34 w 123"/>
                    <a:gd name="T21" fmla="*/ 125 h 135"/>
                    <a:gd name="T22" fmla="*/ 39 w 123"/>
                    <a:gd name="T23" fmla="*/ 112 h 135"/>
                    <a:gd name="T24" fmla="*/ 45 w 123"/>
                    <a:gd name="T25" fmla="*/ 97 h 135"/>
                    <a:gd name="T26" fmla="*/ 35 w 123"/>
                    <a:gd name="T27" fmla="*/ 83 h 135"/>
                    <a:gd name="T28" fmla="*/ 17 w 123"/>
                    <a:gd name="T29" fmla="*/ 62 h 135"/>
                    <a:gd name="T30" fmla="*/ 1 w 123"/>
                    <a:gd name="T31" fmla="*/ 51 h 135"/>
                    <a:gd name="T32" fmla="*/ 5 w 123"/>
                    <a:gd name="T33" fmla="*/ 36 h 135"/>
                    <a:gd name="T34" fmla="*/ 12 w 123"/>
                    <a:gd name="T35" fmla="*/ 26 h 135"/>
                    <a:gd name="T36" fmla="*/ 24 w 123"/>
                    <a:gd name="T37" fmla="*/ 21 h 135"/>
                    <a:gd name="T38" fmla="*/ 44 w 123"/>
                    <a:gd name="T39" fmla="*/ 8 h 135"/>
                    <a:gd name="T40" fmla="*/ 51 w 123"/>
                    <a:gd name="T41" fmla="*/ 20 h 135"/>
                    <a:gd name="T42" fmla="*/ 54 w 123"/>
                    <a:gd name="T43" fmla="*/ 33 h 135"/>
                    <a:gd name="T44" fmla="*/ 81 w 123"/>
                    <a:gd name="T45" fmla="*/ 32 h 135"/>
                    <a:gd name="T46" fmla="*/ 82 w 123"/>
                    <a:gd name="T47" fmla="*/ 28 h 135"/>
                    <a:gd name="T48" fmla="*/ 104 w 123"/>
                    <a:gd name="T49" fmla="*/ 39 h 135"/>
                    <a:gd name="T50" fmla="*/ 116 w 123"/>
                    <a:gd name="T51" fmla="*/ 40 h 135"/>
                    <a:gd name="T52" fmla="*/ 118 w 123"/>
                    <a:gd name="T5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5">
                      <a:moveTo>
                        <a:pt x="118" y="62"/>
                      </a:moveTo>
                      <a:cubicBezTo>
                        <a:pt x="113" y="67"/>
                        <a:pt x="107" y="74"/>
                        <a:pt x="111" y="79"/>
                      </a:cubicBezTo>
                      <a:cubicBezTo>
                        <a:pt x="114" y="84"/>
                        <a:pt x="117" y="87"/>
                        <a:pt x="111" y="92"/>
                      </a:cubicBezTo>
                      <a:cubicBezTo>
                        <a:pt x="110" y="92"/>
                        <a:pt x="110" y="93"/>
                        <a:pt x="109" y="94"/>
                      </a:cubicBezTo>
                      <a:cubicBezTo>
                        <a:pt x="104" y="99"/>
                        <a:pt x="101" y="108"/>
                        <a:pt x="95" y="108"/>
                      </a:cubicBezTo>
                      <a:cubicBezTo>
                        <a:pt x="90" y="107"/>
                        <a:pt x="79" y="97"/>
                        <a:pt x="78" y="104"/>
                      </a:cubicBezTo>
                      <a:cubicBezTo>
                        <a:pt x="78" y="110"/>
                        <a:pt x="78" y="112"/>
                        <a:pt x="74" y="113"/>
                      </a:cubicBezTo>
                      <a:cubicBezTo>
                        <a:pt x="71" y="114"/>
                        <a:pt x="65" y="111"/>
                        <a:pt x="61" y="122"/>
                      </a:cubicBezTo>
                      <a:cubicBezTo>
                        <a:pt x="59" y="121"/>
                        <a:pt x="57" y="122"/>
                        <a:pt x="55" y="125"/>
                      </a:cubicBezTo>
                      <a:cubicBezTo>
                        <a:pt x="45" y="135"/>
                        <a:pt x="43" y="116"/>
                        <a:pt x="37" y="119"/>
                      </a:cubicBezTo>
                      <a:cubicBezTo>
                        <a:pt x="36" y="120"/>
                        <a:pt x="35" y="123"/>
                        <a:pt x="34" y="125"/>
                      </a:cubicBezTo>
                      <a:cubicBezTo>
                        <a:pt x="35" y="120"/>
                        <a:pt x="34" y="116"/>
                        <a:pt x="39" y="112"/>
                      </a:cubicBezTo>
                      <a:cubicBezTo>
                        <a:pt x="43" y="107"/>
                        <a:pt x="46" y="104"/>
                        <a:pt x="45" y="97"/>
                      </a:cubicBezTo>
                      <a:cubicBezTo>
                        <a:pt x="43" y="91"/>
                        <a:pt x="39" y="88"/>
                        <a:pt x="35" y="83"/>
                      </a:cubicBezTo>
                      <a:cubicBezTo>
                        <a:pt x="30" y="76"/>
                        <a:pt x="25" y="67"/>
                        <a:pt x="17" y="62"/>
                      </a:cubicBezTo>
                      <a:cubicBezTo>
                        <a:pt x="11" y="58"/>
                        <a:pt x="0" y="60"/>
                        <a:pt x="1" y="51"/>
                      </a:cubicBezTo>
                      <a:cubicBezTo>
                        <a:pt x="2" y="46"/>
                        <a:pt x="3" y="41"/>
                        <a:pt x="5" y="36"/>
                      </a:cubicBezTo>
                      <a:cubicBezTo>
                        <a:pt x="6" y="33"/>
                        <a:pt x="9" y="29"/>
                        <a:pt x="12" y="26"/>
                      </a:cubicBezTo>
                      <a:cubicBezTo>
                        <a:pt x="15" y="24"/>
                        <a:pt x="20" y="23"/>
                        <a:pt x="24" y="21"/>
                      </a:cubicBezTo>
                      <a:cubicBezTo>
                        <a:pt x="30" y="18"/>
                        <a:pt x="34" y="0"/>
                        <a:pt x="44" y="8"/>
                      </a:cubicBezTo>
                      <a:cubicBezTo>
                        <a:pt x="47" y="11"/>
                        <a:pt x="50" y="16"/>
                        <a:pt x="51" y="20"/>
                      </a:cubicBezTo>
                      <a:cubicBezTo>
                        <a:pt x="52" y="24"/>
                        <a:pt x="51" y="30"/>
                        <a:pt x="54" y="33"/>
                      </a:cubicBezTo>
                      <a:cubicBezTo>
                        <a:pt x="59" y="39"/>
                        <a:pt x="75" y="34"/>
                        <a:pt x="81" y="32"/>
                      </a:cubicBezTo>
                      <a:cubicBezTo>
                        <a:pt x="81" y="30"/>
                        <a:pt x="82" y="29"/>
                        <a:pt x="82" y="28"/>
                      </a:cubicBezTo>
                      <a:cubicBezTo>
                        <a:pt x="89" y="32"/>
                        <a:pt x="97" y="37"/>
                        <a:pt x="104" y="39"/>
                      </a:cubicBezTo>
                      <a:cubicBezTo>
                        <a:pt x="108" y="41"/>
                        <a:pt x="112" y="41"/>
                        <a:pt x="116" y="40"/>
                      </a:cubicBezTo>
                      <a:cubicBezTo>
                        <a:pt x="116" y="40"/>
                        <a:pt x="123" y="56"/>
                        <a:pt x="118" y="6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99" name="Freeform 380">
                  <a:extLst>
                    <a:ext uri="{FF2B5EF4-FFF2-40B4-BE49-F238E27FC236}">
                      <a16:creationId xmlns:a16="http://schemas.microsoft.com/office/drawing/2014/main" id="{9A1237BC-82CA-4B5B-8667-90021CBBE033}"/>
                    </a:ext>
                  </a:extLst>
                </p:cNvPr>
                <p:cNvSpPr>
                  <a:spLocks/>
                </p:cNvSpPr>
                <p:nvPr/>
              </p:nvSpPr>
              <p:spPr bwMode="auto">
                <a:xfrm>
                  <a:off x="490" y="1641"/>
                  <a:ext cx="165" cy="231"/>
                </a:xfrm>
                <a:custGeom>
                  <a:avLst/>
                  <a:gdLst>
                    <a:gd name="T0" fmla="*/ 99 w 103"/>
                    <a:gd name="T1" fmla="*/ 68 h 134"/>
                    <a:gd name="T2" fmla="*/ 89 w 103"/>
                    <a:gd name="T3" fmla="*/ 70 h 134"/>
                    <a:gd name="T4" fmla="*/ 92 w 103"/>
                    <a:gd name="T5" fmla="*/ 85 h 134"/>
                    <a:gd name="T6" fmla="*/ 80 w 103"/>
                    <a:gd name="T7" fmla="*/ 95 h 134"/>
                    <a:gd name="T8" fmla="*/ 76 w 103"/>
                    <a:gd name="T9" fmla="*/ 105 h 134"/>
                    <a:gd name="T10" fmla="*/ 67 w 103"/>
                    <a:gd name="T11" fmla="*/ 115 h 134"/>
                    <a:gd name="T12" fmla="*/ 49 w 103"/>
                    <a:gd name="T13" fmla="*/ 134 h 134"/>
                    <a:gd name="T14" fmla="*/ 42 w 103"/>
                    <a:gd name="T15" fmla="*/ 120 h 134"/>
                    <a:gd name="T16" fmla="*/ 35 w 103"/>
                    <a:gd name="T17" fmla="*/ 104 h 134"/>
                    <a:gd name="T18" fmla="*/ 29 w 103"/>
                    <a:gd name="T19" fmla="*/ 87 h 134"/>
                    <a:gd name="T20" fmla="*/ 38 w 103"/>
                    <a:gd name="T21" fmla="*/ 72 h 134"/>
                    <a:gd name="T22" fmla="*/ 26 w 103"/>
                    <a:gd name="T23" fmla="*/ 61 h 134"/>
                    <a:gd name="T24" fmla="*/ 10 w 103"/>
                    <a:gd name="T25" fmla="*/ 53 h 134"/>
                    <a:gd name="T26" fmla="*/ 7 w 103"/>
                    <a:gd name="T27" fmla="*/ 32 h 134"/>
                    <a:gd name="T28" fmla="*/ 2 w 103"/>
                    <a:gd name="T29" fmla="*/ 13 h 134"/>
                    <a:gd name="T30" fmla="*/ 18 w 103"/>
                    <a:gd name="T31" fmla="*/ 3 h 134"/>
                    <a:gd name="T32" fmla="*/ 21 w 103"/>
                    <a:gd name="T33" fmla="*/ 0 h 134"/>
                    <a:gd name="T34" fmla="*/ 24 w 103"/>
                    <a:gd name="T35" fmla="*/ 2 h 134"/>
                    <a:gd name="T36" fmla="*/ 57 w 103"/>
                    <a:gd name="T37" fmla="*/ 22 h 134"/>
                    <a:gd name="T38" fmla="*/ 77 w 103"/>
                    <a:gd name="T39" fmla="*/ 29 h 134"/>
                    <a:gd name="T40" fmla="*/ 89 w 103"/>
                    <a:gd name="T41" fmla="*/ 42 h 134"/>
                    <a:gd name="T42" fmla="*/ 98 w 103"/>
                    <a:gd name="T43" fmla="*/ 55 h 134"/>
                    <a:gd name="T44" fmla="*/ 99 w 103"/>
                    <a:gd name="T45" fmla="*/ 6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134">
                      <a:moveTo>
                        <a:pt x="99" y="68"/>
                      </a:moveTo>
                      <a:cubicBezTo>
                        <a:pt x="95" y="68"/>
                        <a:pt x="88" y="64"/>
                        <a:pt x="89" y="70"/>
                      </a:cubicBezTo>
                      <a:cubicBezTo>
                        <a:pt x="90" y="75"/>
                        <a:pt x="97" y="80"/>
                        <a:pt x="92" y="85"/>
                      </a:cubicBezTo>
                      <a:cubicBezTo>
                        <a:pt x="87" y="91"/>
                        <a:pt x="81" y="89"/>
                        <a:pt x="80" y="95"/>
                      </a:cubicBezTo>
                      <a:cubicBezTo>
                        <a:pt x="79" y="101"/>
                        <a:pt x="80" y="103"/>
                        <a:pt x="76" y="105"/>
                      </a:cubicBezTo>
                      <a:cubicBezTo>
                        <a:pt x="72" y="107"/>
                        <a:pt x="70" y="108"/>
                        <a:pt x="67" y="115"/>
                      </a:cubicBezTo>
                      <a:cubicBezTo>
                        <a:pt x="64" y="122"/>
                        <a:pt x="68" y="127"/>
                        <a:pt x="49" y="134"/>
                      </a:cubicBezTo>
                      <a:cubicBezTo>
                        <a:pt x="46" y="129"/>
                        <a:pt x="42" y="126"/>
                        <a:pt x="42" y="120"/>
                      </a:cubicBezTo>
                      <a:cubicBezTo>
                        <a:pt x="41" y="113"/>
                        <a:pt x="41" y="108"/>
                        <a:pt x="35" y="104"/>
                      </a:cubicBezTo>
                      <a:cubicBezTo>
                        <a:pt x="30" y="99"/>
                        <a:pt x="28" y="94"/>
                        <a:pt x="29" y="87"/>
                      </a:cubicBezTo>
                      <a:cubicBezTo>
                        <a:pt x="29" y="80"/>
                        <a:pt x="36" y="78"/>
                        <a:pt x="38" y="72"/>
                      </a:cubicBezTo>
                      <a:cubicBezTo>
                        <a:pt x="40" y="66"/>
                        <a:pt x="31" y="62"/>
                        <a:pt x="26" y="61"/>
                      </a:cubicBezTo>
                      <a:cubicBezTo>
                        <a:pt x="20" y="59"/>
                        <a:pt x="13" y="60"/>
                        <a:pt x="10" y="53"/>
                      </a:cubicBezTo>
                      <a:cubicBezTo>
                        <a:pt x="8" y="46"/>
                        <a:pt x="9" y="39"/>
                        <a:pt x="7" y="32"/>
                      </a:cubicBezTo>
                      <a:cubicBezTo>
                        <a:pt x="4" y="25"/>
                        <a:pt x="0" y="21"/>
                        <a:pt x="2" y="13"/>
                      </a:cubicBezTo>
                      <a:cubicBezTo>
                        <a:pt x="3" y="2"/>
                        <a:pt x="10" y="7"/>
                        <a:pt x="18" y="3"/>
                      </a:cubicBezTo>
                      <a:cubicBezTo>
                        <a:pt x="19" y="2"/>
                        <a:pt x="20" y="1"/>
                        <a:pt x="21" y="0"/>
                      </a:cubicBezTo>
                      <a:cubicBezTo>
                        <a:pt x="22" y="1"/>
                        <a:pt x="23" y="1"/>
                        <a:pt x="24" y="2"/>
                      </a:cubicBezTo>
                      <a:cubicBezTo>
                        <a:pt x="36" y="7"/>
                        <a:pt x="46" y="15"/>
                        <a:pt x="57" y="22"/>
                      </a:cubicBezTo>
                      <a:cubicBezTo>
                        <a:pt x="64" y="25"/>
                        <a:pt x="70" y="26"/>
                        <a:pt x="77" y="29"/>
                      </a:cubicBezTo>
                      <a:cubicBezTo>
                        <a:pt x="83" y="31"/>
                        <a:pt x="87" y="36"/>
                        <a:pt x="89" y="42"/>
                      </a:cubicBezTo>
                      <a:cubicBezTo>
                        <a:pt x="91" y="45"/>
                        <a:pt x="94" y="54"/>
                        <a:pt x="98" y="55"/>
                      </a:cubicBezTo>
                      <a:cubicBezTo>
                        <a:pt x="98" y="55"/>
                        <a:pt x="103" y="68"/>
                        <a:pt x="99" y="6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0" name="Freeform 381">
                  <a:extLst>
                    <a:ext uri="{FF2B5EF4-FFF2-40B4-BE49-F238E27FC236}">
                      <a16:creationId xmlns:a16="http://schemas.microsoft.com/office/drawing/2014/main" id="{5F7D08B4-D23F-4456-B4DF-FC3FF10237D4}"/>
                    </a:ext>
                  </a:extLst>
                </p:cNvPr>
                <p:cNvSpPr>
                  <a:spLocks/>
                </p:cNvSpPr>
                <p:nvPr/>
              </p:nvSpPr>
              <p:spPr bwMode="auto">
                <a:xfrm>
                  <a:off x="505" y="1524"/>
                  <a:ext cx="180" cy="212"/>
                </a:xfrm>
                <a:custGeom>
                  <a:avLst/>
                  <a:gdLst>
                    <a:gd name="T0" fmla="*/ 113 w 113"/>
                    <a:gd name="T1" fmla="*/ 107 h 123"/>
                    <a:gd name="T2" fmla="*/ 102 w 113"/>
                    <a:gd name="T3" fmla="*/ 114 h 123"/>
                    <a:gd name="T4" fmla="*/ 90 w 113"/>
                    <a:gd name="T5" fmla="*/ 123 h 123"/>
                    <a:gd name="T6" fmla="*/ 89 w 113"/>
                    <a:gd name="T7" fmla="*/ 123 h 123"/>
                    <a:gd name="T8" fmla="*/ 80 w 113"/>
                    <a:gd name="T9" fmla="*/ 110 h 123"/>
                    <a:gd name="T10" fmla="*/ 68 w 113"/>
                    <a:gd name="T11" fmla="*/ 97 h 123"/>
                    <a:gd name="T12" fmla="*/ 48 w 113"/>
                    <a:gd name="T13" fmla="*/ 90 h 123"/>
                    <a:gd name="T14" fmla="*/ 15 w 113"/>
                    <a:gd name="T15" fmla="*/ 70 h 123"/>
                    <a:gd name="T16" fmla="*/ 12 w 113"/>
                    <a:gd name="T17" fmla="*/ 68 h 123"/>
                    <a:gd name="T18" fmla="*/ 16 w 113"/>
                    <a:gd name="T19" fmla="*/ 54 h 123"/>
                    <a:gd name="T20" fmla="*/ 12 w 113"/>
                    <a:gd name="T21" fmla="*/ 37 h 123"/>
                    <a:gd name="T22" fmla="*/ 6 w 113"/>
                    <a:gd name="T23" fmla="*/ 28 h 123"/>
                    <a:gd name="T24" fmla="*/ 1 w 113"/>
                    <a:gd name="T25" fmla="*/ 22 h 123"/>
                    <a:gd name="T26" fmla="*/ 16 w 113"/>
                    <a:gd name="T27" fmla="*/ 16 h 123"/>
                    <a:gd name="T28" fmla="*/ 30 w 113"/>
                    <a:gd name="T29" fmla="*/ 12 h 123"/>
                    <a:gd name="T30" fmla="*/ 31 w 113"/>
                    <a:gd name="T31" fmla="*/ 9 h 123"/>
                    <a:gd name="T32" fmla="*/ 31 w 113"/>
                    <a:gd name="T33" fmla="*/ 9 h 123"/>
                    <a:gd name="T34" fmla="*/ 34 w 113"/>
                    <a:gd name="T35" fmla="*/ 3 h 123"/>
                    <a:gd name="T36" fmla="*/ 52 w 113"/>
                    <a:gd name="T37" fmla="*/ 9 h 123"/>
                    <a:gd name="T38" fmla="*/ 58 w 113"/>
                    <a:gd name="T39" fmla="*/ 6 h 123"/>
                    <a:gd name="T40" fmla="*/ 61 w 113"/>
                    <a:gd name="T41" fmla="*/ 8 h 123"/>
                    <a:gd name="T42" fmla="*/ 71 w 113"/>
                    <a:gd name="T43" fmla="*/ 14 h 123"/>
                    <a:gd name="T44" fmla="*/ 74 w 113"/>
                    <a:gd name="T45" fmla="*/ 23 h 123"/>
                    <a:gd name="T46" fmla="*/ 77 w 113"/>
                    <a:gd name="T47" fmla="*/ 32 h 123"/>
                    <a:gd name="T48" fmla="*/ 88 w 113"/>
                    <a:gd name="T49" fmla="*/ 38 h 123"/>
                    <a:gd name="T50" fmla="*/ 88 w 113"/>
                    <a:gd name="T51" fmla="*/ 69 h 123"/>
                    <a:gd name="T52" fmla="*/ 90 w 113"/>
                    <a:gd name="T53" fmla="*/ 85 h 123"/>
                    <a:gd name="T54" fmla="*/ 102 w 113"/>
                    <a:gd name="T55" fmla="*/ 93 h 123"/>
                    <a:gd name="T56" fmla="*/ 106 w 113"/>
                    <a:gd name="T57" fmla="*/ 96 h 123"/>
                    <a:gd name="T58" fmla="*/ 113 w 113"/>
                    <a:gd name="T59" fmla="*/ 104 h 123"/>
                    <a:gd name="T60" fmla="*/ 113 w 113"/>
                    <a:gd name="T61"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23">
                      <a:moveTo>
                        <a:pt x="113" y="107"/>
                      </a:moveTo>
                      <a:cubicBezTo>
                        <a:pt x="111" y="110"/>
                        <a:pt x="105" y="112"/>
                        <a:pt x="102" y="114"/>
                      </a:cubicBezTo>
                      <a:cubicBezTo>
                        <a:pt x="99" y="116"/>
                        <a:pt x="94" y="123"/>
                        <a:pt x="90" y="123"/>
                      </a:cubicBezTo>
                      <a:cubicBezTo>
                        <a:pt x="90" y="123"/>
                        <a:pt x="89" y="123"/>
                        <a:pt x="89" y="123"/>
                      </a:cubicBezTo>
                      <a:cubicBezTo>
                        <a:pt x="85" y="122"/>
                        <a:pt x="82" y="113"/>
                        <a:pt x="80" y="110"/>
                      </a:cubicBezTo>
                      <a:cubicBezTo>
                        <a:pt x="78" y="104"/>
                        <a:pt x="74" y="99"/>
                        <a:pt x="68" y="97"/>
                      </a:cubicBezTo>
                      <a:cubicBezTo>
                        <a:pt x="61" y="94"/>
                        <a:pt x="55" y="93"/>
                        <a:pt x="48" y="90"/>
                      </a:cubicBezTo>
                      <a:cubicBezTo>
                        <a:pt x="37" y="83"/>
                        <a:pt x="27" y="75"/>
                        <a:pt x="15" y="70"/>
                      </a:cubicBezTo>
                      <a:cubicBezTo>
                        <a:pt x="14" y="69"/>
                        <a:pt x="13" y="69"/>
                        <a:pt x="12" y="68"/>
                      </a:cubicBezTo>
                      <a:cubicBezTo>
                        <a:pt x="15" y="65"/>
                        <a:pt x="15" y="59"/>
                        <a:pt x="16" y="54"/>
                      </a:cubicBezTo>
                      <a:cubicBezTo>
                        <a:pt x="16" y="48"/>
                        <a:pt x="14" y="43"/>
                        <a:pt x="12" y="37"/>
                      </a:cubicBezTo>
                      <a:cubicBezTo>
                        <a:pt x="10" y="34"/>
                        <a:pt x="9" y="31"/>
                        <a:pt x="6" y="28"/>
                      </a:cubicBezTo>
                      <a:cubicBezTo>
                        <a:pt x="5" y="26"/>
                        <a:pt x="1" y="24"/>
                        <a:pt x="1" y="22"/>
                      </a:cubicBezTo>
                      <a:cubicBezTo>
                        <a:pt x="0" y="15"/>
                        <a:pt x="12" y="15"/>
                        <a:pt x="16" y="16"/>
                      </a:cubicBezTo>
                      <a:cubicBezTo>
                        <a:pt x="21" y="17"/>
                        <a:pt x="27" y="18"/>
                        <a:pt x="30" y="12"/>
                      </a:cubicBezTo>
                      <a:cubicBezTo>
                        <a:pt x="30" y="11"/>
                        <a:pt x="30" y="10"/>
                        <a:pt x="31" y="9"/>
                      </a:cubicBezTo>
                      <a:cubicBezTo>
                        <a:pt x="31" y="9"/>
                        <a:pt x="31" y="9"/>
                        <a:pt x="31" y="9"/>
                      </a:cubicBezTo>
                      <a:cubicBezTo>
                        <a:pt x="32" y="7"/>
                        <a:pt x="33" y="4"/>
                        <a:pt x="34" y="3"/>
                      </a:cubicBezTo>
                      <a:cubicBezTo>
                        <a:pt x="40" y="0"/>
                        <a:pt x="42" y="19"/>
                        <a:pt x="52" y="9"/>
                      </a:cubicBezTo>
                      <a:cubicBezTo>
                        <a:pt x="54" y="6"/>
                        <a:pt x="56" y="5"/>
                        <a:pt x="58" y="6"/>
                      </a:cubicBezTo>
                      <a:cubicBezTo>
                        <a:pt x="59" y="7"/>
                        <a:pt x="60" y="7"/>
                        <a:pt x="61" y="8"/>
                      </a:cubicBezTo>
                      <a:cubicBezTo>
                        <a:pt x="64" y="12"/>
                        <a:pt x="65" y="13"/>
                        <a:pt x="71" y="14"/>
                      </a:cubicBezTo>
                      <a:cubicBezTo>
                        <a:pt x="76" y="15"/>
                        <a:pt x="76" y="19"/>
                        <a:pt x="74" y="23"/>
                      </a:cubicBezTo>
                      <a:cubicBezTo>
                        <a:pt x="73" y="27"/>
                        <a:pt x="73" y="29"/>
                        <a:pt x="77" y="32"/>
                      </a:cubicBezTo>
                      <a:cubicBezTo>
                        <a:pt x="80" y="34"/>
                        <a:pt x="85" y="35"/>
                        <a:pt x="88" y="38"/>
                      </a:cubicBezTo>
                      <a:cubicBezTo>
                        <a:pt x="97" y="45"/>
                        <a:pt x="90" y="60"/>
                        <a:pt x="88" y="69"/>
                      </a:cubicBezTo>
                      <a:cubicBezTo>
                        <a:pt x="87" y="75"/>
                        <a:pt x="85" y="80"/>
                        <a:pt x="90" y="85"/>
                      </a:cubicBezTo>
                      <a:cubicBezTo>
                        <a:pt x="93" y="88"/>
                        <a:pt x="98" y="91"/>
                        <a:pt x="102" y="93"/>
                      </a:cubicBezTo>
                      <a:cubicBezTo>
                        <a:pt x="103" y="94"/>
                        <a:pt x="105" y="95"/>
                        <a:pt x="106" y="96"/>
                      </a:cubicBezTo>
                      <a:cubicBezTo>
                        <a:pt x="108" y="98"/>
                        <a:pt x="112" y="101"/>
                        <a:pt x="113" y="104"/>
                      </a:cubicBezTo>
                      <a:cubicBezTo>
                        <a:pt x="113" y="105"/>
                        <a:pt x="113" y="106"/>
                        <a:pt x="113" y="10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1" name="Freeform 382">
                  <a:extLst>
                    <a:ext uri="{FF2B5EF4-FFF2-40B4-BE49-F238E27FC236}">
                      <a16:creationId xmlns:a16="http://schemas.microsoft.com/office/drawing/2014/main" id="{0699A145-ABBB-4B59-9E33-40A530E94054}"/>
                    </a:ext>
                  </a:extLst>
                </p:cNvPr>
                <p:cNvSpPr>
                  <a:spLocks/>
                </p:cNvSpPr>
                <p:nvPr/>
              </p:nvSpPr>
              <p:spPr bwMode="auto">
                <a:xfrm>
                  <a:off x="565" y="1703"/>
                  <a:ext cx="242" cy="255"/>
                </a:xfrm>
                <a:custGeom>
                  <a:avLst/>
                  <a:gdLst>
                    <a:gd name="T0" fmla="*/ 150 w 151"/>
                    <a:gd name="T1" fmla="*/ 123 h 148"/>
                    <a:gd name="T2" fmla="*/ 149 w 151"/>
                    <a:gd name="T3" fmla="*/ 125 h 148"/>
                    <a:gd name="T4" fmla="*/ 148 w 151"/>
                    <a:gd name="T5" fmla="*/ 134 h 148"/>
                    <a:gd name="T6" fmla="*/ 144 w 151"/>
                    <a:gd name="T7" fmla="*/ 139 h 148"/>
                    <a:gd name="T8" fmla="*/ 140 w 151"/>
                    <a:gd name="T9" fmla="*/ 142 h 148"/>
                    <a:gd name="T10" fmla="*/ 116 w 151"/>
                    <a:gd name="T11" fmla="*/ 135 h 148"/>
                    <a:gd name="T12" fmla="*/ 95 w 151"/>
                    <a:gd name="T13" fmla="*/ 118 h 148"/>
                    <a:gd name="T14" fmla="*/ 81 w 151"/>
                    <a:gd name="T15" fmla="*/ 131 h 148"/>
                    <a:gd name="T16" fmla="*/ 62 w 151"/>
                    <a:gd name="T17" fmla="*/ 137 h 148"/>
                    <a:gd name="T18" fmla="*/ 24 w 151"/>
                    <a:gd name="T19" fmla="*/ 143 h 148"/>
                    <a:gd name="T20" fmla="*/ 11 w 151"/>
                    <a:gd name="T21" fmla="*/ 135 h 148"/>
                    <a:gd name="T22" fmla="*/ 0 w 151"/>
                    <a:gd name="T23" fmla="*/ 128 h 148"/>
                    <a:gd name="T24" fmla="*/ 3 w 151"/>
                    <a:gd name="T25" fmla="*/ 115 h 148"/>
                    <a:gd name="T26" fmla="*/ 2 w 151"/>
                    <a:gd name="T27" fmla="*/ 99 h 148"/>
                    <a:gd name="T28" fmla="*/ 2 w 151"/>
                    <a:gd name="T29" fmla="*/ 98 h 148"/>
                    <a:gd name="T30" fmla="*/ 20 w 151"/>
                    <a:gd name="T31" fmla="*/ 79 h 148"/>
                    <a:gd name="T32" fmla="*/ 29 w 151"/>
                    <a:gd name="T33" fmla="*/ 69 h 148"/>
                    <a:gd name="T34" fmla="*/ 33 w 151"/>
                    <a:gd name="T35" fmla="*/ 59 h 148"/>
                    <a:gd name="T36" fmla="*/ 45 w 151"/>
                    <a:gd name="T37" fmla="*/ 49 h 148"/>
                    <a:gd name="T38" fmla="*/ 42 w 151"/>
                    <a:gd name="T39" fmla="*/ 34 h 148"/>
                    <a:gd name="T40" fmla="*/ 52 w 151"/>
                    <a:gd name="T41" fmla="*/ 32 h 148"/>
                    <a:gd name="T42" fmla="*/ 51 w 151"/>
                    <a:gd name="T43" fmla="*/ 19 h 148"/>
                    <a:gd name="T44" fmla="*/ 52 w 151"/>
                    <a:gd name="T45" fmla="*/ 19 h 148"/>
                    <a:gd name="T46" fmla="*/ 64 w 151"/>
                    <a:gd name="T47" fmla="*/ 10 h 148"/>
                    <a:gd name="T48" fmla="*/ 75 w 151"/>
                    <a:gd name="T49" fmla="*/ 3 h 148"/>
                    <a:gd name="T50" fmla="*/ 75 w 151"/>
                    <a:gd name="T51" fmla="*/ 0 h 148"/>
                    <a:gd name="T52" fmla="*/ 89 w 151"/>
                    <a:gd name="T53" fmla="*/ 9 h 148"/>
                    <a:gd name="T54" fmla="*/ 102 w 151"/>
                    <a:gd name="T55" fmla="*/ 31 h 148"/>
                    <a:gd name="T56" fmla="*/ 105 w 151"/>
                    <a:gd name="T57" fmla="*/ 46 h 148"/>
                    <a:gd name="T58" fmla="*/ 122 w 151"/>
                    <a:gd name="T59" fmla="*/ 62 h 148"/>
                    <a:gd name="T60" fmla="*/ 123 w 151"/>
                    <a:gd name="T61" fmla="*/ 68 h 148"/>
                    <a:gd name="T62" fmla="*/ 120 w 151"/>
                    <a:gd name="T63" fmla="*/ 84 h 148"/>
                    <a:gd name="T64" fmla="*/ 150 w 151"/>
                    <a:gd name="T65" fmla="*/ 12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48">
                      <a:moveTo>
                        <a:pt x="150" y="123"/>
                      </a:moveTo>
                      <a:cubicBezTo>
                        <a:pt x="149" y="123"/>
                        <a:pt x="149" y="124"/>
                        <a:pt x="149" y="125"/>
                      </a:cubicBezTo>
                      <a:cubicBezTo>
                        <a:pt x="148" y="128"/>
                        <a:pt x="149" y="131"/>
                        <a:pt x="148" y="134"/>
                      </a:cubicBezTo>
                      <a:cubicBezTo>
                        <a:pt x="148" y="136"/>
                        <a:pt x="146" y="138"/>
                        <a:pt x="144" y="139"/>
                      </a:cubicBezTo>
                      <a:cubicBezTo>
                        <a:pt x="143" y="140"/>
                        <a:pt x="141" y="141"/>
                        <a:pt x="140" y="142"/>
                      </a:cubicBezTo>
                      <a:cubicBezTo>
                        <a:pt x="128" y="144"/>
                        <a:pt x="122" y="137"/>
                        <a:pt x="116" y="135"/>
                      </a:cubicBezTo>
                      <a:cubicBezTo>
                        <a:pt x="110" y="133"/>
                        <a:pt x="106" y="124"/>
                        <a:pt x="95" y="118"/>
                      </a:cubicBezTo>
                      <a:cubicBezTo>
                        <a:pt x="84" y="111"/>
                        <a:pt x="85" y="125"/>
                        <a:pt x="81" y="131"/>
                      </a:cubicBezTo>
                      <a:cubicBezTo>
                        <a:pt x="78" y="138"/>
                        <a:pt x="62" y="137"/>
                        <a:pt x="62" y="137"/>
                      </a:cubicBezTo>
                      <a:cubicBezTo>
                        <a:pt x="49" y="139"/>
                        <a:pt x="37" y="148"/>
                        <a:pt x="24" y="143"/>
                      </a:cubicBezTo>
                      <a:cubicBezTo>
                        <a:pt x="20" y="141"/>
                        <a:pt x="16" y="138"/>
                        <a:pt x="11" y="135"/>
                      </a:cubicBezTo>
                      <a:cubicBezTo>
                        <a:pt x="8" y="133"/>
                        <a:pt x="3" y="131"/>
                        <a:pt x="0" y="128"/>
                      </a:cubicBezTo>
                      <a:cubicBezTo>
                        <a:pt x="3" y="125"/>
                        <a:pt x="2" y="121"/>
                        <a:pt x="3" y="115"/>
                      </a:cubicBezTo>
                      <a:cubicBezTo>
                        <a:pt x="3" y="110"/>
                        <a:pt x="4" y="104"/>
                        <a:pt x="2" y="99"/>
                      </a:cubicBezTo>
                      <a:cubicBezTo>
                        <a:pt x="2" y="98"/>
                        <a:pt x="2" y="98"/>
                        <a:pt x="2" y="98"/>
                      </a:cubicBezTo>
                      <a:cubicBezTo>
                        <a:pt x="21" y="91"/>
                        <a:pt x="17" y="86"/>
                        <a:pt x="20" y="79"/>
                      </a:cubicBezTo>
                      <a:cubicBezTo>
                        <a:pt x="23" y="72"/>
                        <a:pt x="25" y="71"/>
                        <a:pt x="29" y="69"/>
                      </a:cubicBezTo>
                      <a:cubicBezTo>
                        <a:pt x="33" y="67"/>
                        <a:pt x="32" y="65"/>
                        <a:pt x="33" y="59"/>
                      </a:cubicBezTo>
                      <a:cubicBezTo>
                        <a:pt x="34" y="53"/>
                        <a:pt x="40" y="55"/>
                        <a:pt x="45" y="49"/>
                      </a:cubicBezTo>
                      <a:cubicBezTo>
                        <a:pt x="50" y="44"/>
                        <a:pt x="43" y="39"/>
                        <a:pt x="42" y="34"/>
                      </a:cubicBezTo>
                      <a:cubicBezTo>
                        <a:pt x="41" y="28"/>
                        <a:pt x="48" y="32"/>
                        <a:pt x="52" y="32"/>
                      </a:cubicBezTo>
                      <a:cubicBezTo>
                        <a:pt x="56" y="32"/>
                        <a:pt x="51" y="19"/>
                        <a:pt x="51" y="19"/>
                      </a:cubicBezTo>
                      <a:cubicBezTo>
                        <a:pt x="51" y="19"/>
                        <a:pt x="52" y="19"/>
                        <a:pt x="52" y="19"/>
                      </a:cubicBezTo>
                      <a:cubicBezTo>
                        <a:pt x="56" y="19"/>
                        <a:pt x="61" y="12"/>
                        <a:pt x="64" y="10"/>
                      </a:cubicBezTo>
                      <a:cubicBezTo>
                        <a:pt x="67" y="8"/>
                        <a:pt x="73" y="6"/>
                        <a:pt x="75" y="3"/>
                      </a:cubicBezTo>
                      <a:cubicBezTo>
                        <a:pt x="75" y="2"/>
                        <a:pt x="75" y="1"/>
                        <a:pt x="75" y="0"/>
                      </a:cubicBezTo>
                      <a:cubicBezTo>
                        <a:pt x="76" y="0"/>
                        <a:pt x="85" y="0"/>
                        <a:pt x="89" y="9"/>
                      </a:cubicBezTo>
                      <a:cubicBezTo>
                        <a:pt x="93" y="18"/>
                        <a:pt x="103" y="26"/>
                        <a:pt x="102" y="31"/>
                      </a:cubicBezTo>
                      <a:cubicBezTo>
                        <a:pt x="101" y="36"/>
                        <a:pt x="101" y="44"/>
                        <a:pt x="105" y="46"/>
                      </a:cubicBezTo>
                      <a:cubicBezTo>
                        <a:pt x="108" y="48"/>
                        <a:pt x="118" y="56"/>
                        <a:pt x="122" y="62"/>
                      </a:cubicBezTo>
                      <a:cubicBezTo>
                        <a:pt x="124" y="65"/>
                        <a:pt x="124" y="67"/>
                        <a:pt x="123" y="68"/>
                      </a:cubicBezTo>
                      <a:cubicBezTo>
                        <a:pt x="120" y="71"/>
                        <a:pt x="114" y="79"/>
                        <a:pt x="120" y="84"/>
                      </a:cubicBezTo>
                      <a:cubicBezTo>
                        <a:pt x="126" y="88"/>
                        <a:pt x="151" y="112"/>
                        <a:pt x="150" y="12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 name="Freeform 383">
                  <a:extLst>
                    <a:ext uri="{FF2B5EF4-FFF2-40B4-BE49-F238E27FC236}">
                      <a16:creationId xmlns:a16="http://schemas.microsoft.com/office/drawing/2014/main" id="{687618A2-6D48-4866-8FF6-B55A5222939A}"/>
                    </a:ext>
                  </a:extLst>
                </p:cNvPr>
                <p:cNvSpPr>
                  <a:spLocks noEditPoints="1"/>
                </p:cNvSpPr>
                <p:nvPr/>
              </p:nvSpPr>
              <p:spPr bwMode="auto">
                <a:xfrm>
                  <a:off x="166" y="1975"/>
                  <a:ext cx="231" cy="348"/>
                </a:xfrm>
                <a:custGeom>
                  <a:avLst/>
                  <a:gdLst>
                    <a:gd name="T0" fmla="*/ 141 w 145"/>
                    <a:gd name="T1" fmla="*/ 60 h 202"/>
                    <a:gd name="T2" fmla="*/ 120 w 145"/>
                    <a:gd name="T3" fmla="*/ 19 h 202"/>
                    <a:gd name="T4" fmla="*/ 107 w 145"/>
                    <a:gd name="T5" fmla="*/ 21 h 202"/>
                    <a:gd name="T6" fmla="*/ 89 w 145"/>
                    <a:gd name="T7" fmla="*/ 1 h 202"/>
                    <a:gd name="T8" fmla="*/ 84 w 145"/>
                    <a:gd name="T9" fmla="*/ 14 h 202"/>
                    <a:gd name="T10" fmla="*/ 86 w 145"/>
                    <a:gd name="T11" fmla="*/ 23 h 202"/>
                    <a:gd name="T12" fmla="*/ 81 w 145"/>
                    <a:gd name="T13" fmla="*/ 39 h 202"/>
                    <a:gd name="T14" fmla="*/ 80 w 145"/>
                    <a:gd name="T15" fmla="*/ 31 h 202"/>
                    <a:gd name="T16" fmla="*/ 69 w 145"/>
                    <a:gd name="T17" fmla="*/ 35 h 202"/>
                    <a:gd name="T18" fmla="*/ 62 w 145"/>
                    <a:gd name="T19" fmla="*/ 31 h 202"/>
                    <a:gd name="T20" fmla="*/ 51 w 145"/>
                    <a:gd name="T21" fmla="*/ 32 h 202"/>
                    <a:gd name="T22" fmla="*/ 42 w 145"/>
                    <a:gd name="T23" fmla="*/ 36 h 202"/>
                    <a:gd name="T24" fmla="*/ 32 w 145"/>
                    <a:gd name="T25" fmla="*/ 40 h 202"/>
                    <a:gd name="T26" fmla="*/ 25 w 145"/>
                    <a:gd name="T27" fmla="*/ 36 h 202"/>
                    <a:gd name="T28" fmla="*/ 21 w 145"/>
                    <a:gd name="T29" fmla="*/ 27 h 202"/>
                    <a:gd name="T30" fmla="*/ 14 w 145"/>
                    <a:gd name="T31" fmla="*/ 24 h 202"/>
                    <a:gd name="T32" fmla="*/ 6 w 145"/>
                    <a:gd name="T33" fmla="*/ 12 h 202"/>
                    <a:gd name="T34" fmla="*/ 3 w 145"/>
                    <a:gd name="T35" fmla="*/ 29 h 202"/>
                    <a:gd name="T36" fmla="*/ 1 w 145"/>
                    <a:gd name="T37" fmla="*/ 45 h 202"/>
                    <a:gd name="T38" fmla="*/ 1 w 145"/>
                    <a:gd name="T39" fmla="*/ 55 h 202"/>
                    <a:gd name="T40" fmla="*/ 2 w 145"/>
                    <a:gd name="T41" fmla="*/ 68 h 202"/>
                    <a:gd name="T42" fmla="*/ 3 w 145"/>
                    <a:gd name="T43" fmla="*/ 89 h 202"/>
                    <a:gd name="T44" fmla="*/ 6 w 145"/>
                    <a:gd name="T45" fmla="*/ 109 h 202"/>
                    <a:gd name="T46" fmla="*/ 7 w 145"/>
                    <a:gd name="T47" fmla="*/ 146 h 202"/>
                    <a:gd name="T48" fmla="*/ 6 w 145"/>
                    <a:gd name="T49" fmla="*/ 159 h 202"/>
                    <a:gd name="T50" fmla="*/ 7 w 145"/>
                    <a:gd name="T51" fmla="*/ 167 h 202"/>
                    <a:gd name="T52" fmla="*/ 24 w 145"/>
                    <a:gd name="T53" fmla="*/ 187 h 202"/>
                    <a:gd name="T54" fmla="*/ 35 w 145"/>
                    <a:gd name="T55" fmla="*/ 182 h 202"/>
                    <a:gd name="T56" fmla="*/ 51 w 145"/>
                    <a:gd name="T57" fmla="*/ 175 h 202"/>
                    <a:gd name="T58" fmla="*/ 62 w 145"/>
                    <a:gd name="T59" fmla="*/ 193 h 202"/>
                    <a:gd name="T60" fmla="*/ 81 w 145"/>
                    <a:gd name="T61" fmla="*/ 189 h 202"/>
                    <a:gd name="T62" fmla="*/ 92 w 145"/>
                    <a:gd name="T63" fmla="*/ 168 h 202"/>
                    <a:gd name="T64" fmla="*/ 113 w 145"/>
                    <a:gd name="T65" fmla="*/ 126 h 202"/>
                    <a:gd name="T66" fmla="*/ 139 w 145"/>
                    <a:gd name="T67" fmla="*/ 124 h 202"/>
                    <a:gd name="T68" fmla="*/ 132 w 145"/>
                    <a:gd name="T69" fmla="*/ 94 h 202"/>
                    <a:gd name="T70" fmla="*/ 65 w 145"/>
                    <a:gd name="T71" fmla="*/ 166 h 202"/>
                    <a:gd name="T72" fmla="*/ 62 w 145"/>
                    <a:gd name="T73" fmla="*/ 148 h 202"/>
                    <a:gd name="T74" fmla="*/ 29 w 145"/>
                    <a:gd name="T75" fmla="*/ 170 h 202"/>
                    <a:gd name="T76" fmla="*/ 22 w 145"/>
                    <a:gd name="T77" fmla="*/ 154 h 202"/>
                    <a:gd name="T78" fmla="*/ 48 w 145"/>
                    <a:gd name="T79" fmla="*/ 137 h 202"/>
                    <a:gd name="T80" fmla="*/ 40 w 145"/>
                    <a:gd name="T81" fmla="*/ 99 h 202"/>
                    <a:gd name="T82" fmla="*/ 38 w 145"/>
                    <a:gd name="T83" fmla="*/ 76 h 202"/>
                    <a:gd name="T84" fmla="*/ 56 w 145"/>
                    <a:gd name="T85" fmla="*/ 102 h 202"/>
                    <a:gd name="T86" fmla="*/ 81 w 145"/>
                    <a:gd name="T87" fmla="*/ 14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202">
                      <a:moveTo>
                        <a:pt x="132" y="94"/>
                      </a:moveTo>
                      <a:cubicBezTo>
                        <a:pt x="131" y="89"/>
                        <a:pt x="134" y="83"/>
                        <a:pt x="137" y="78"/>
                      </a:cubicBezTo>
                      <a:cubicBezTo>
                        <a:pt x="139" y="72"/>
                        <a:pt x="142" y="66"/>
                        <a:pt x="141" y="60"/>
                      </a:cubicBezTo>
                      <a:cubicBezTo>
                        <a:pt x="139" y="55"/>
                        <a:pt x="134" y="51"/>
                        <a:pt x="130" y="48"/>
                      </a:cubicBezTo>
                      <a:cubicBezTo>
                        <a:pt x="126" y="45"/>
                        <a:pt x="122" y="42"/>
                        <a:pt x="121" y="37"/>
                      </a:cubicBezTo>
                      <a:cubicBezTo>
                        <a:pt x="120" y="31"/>
                        <a:pt x="121" y="25"/>
                        <a:pt x="120" y="19"/>
                      </a:cubicBezTo>
                      <a:cubicBezTo>
                        <a:pt x="119" y="19"/>
                        <a:pt x="119" y="18"/>
                        <a:pt x="118" y="18"/>
                      </a:cubicBezTo>
                      <a:cubicBezTo>
                        <a:pt x="116" y="18"/>
                        <a:pt x="115" y="19"/>
                        <a:pt x="113" y="20"/>
                      </a:cubicBezTo>
                      <a:cubicBezTo>
                        <a:pt x="111" y="21"/>
                        <a:pt x="109" y="22"/>
                        <a:pt x="107" y="21"/>
                      </a:cubicBezTo>
                      <a:cubicBezTo>
                        <a:pt x="106" y="20"/>
                        <a:pt x="106" y="18"/>
                        <a:pt x="105" y="17"/>
                      </a:cubicBezTo>
                      <a:cubicBezTo>
                        <a:pt x="101" y="12"/>
                        <a:pt x="98" y="5"/>
                        <a:pt x="93" y="2"/>
                      </a:cubicBezTo>
                      <a:cubicBezTo>
                        <a:pt x="92" y="1"/>
                        <a:pt x="90" y="0"/>
                        <a:pt x="89" y="1"/>
                      </a:cubicBezTo>
                      <a:cubicBezTo>
                        <a:pt x="88" y="3"/>
                        <a:pt x="89" y="5"/>
                        <a:pt x="89" y="7"/>
                      </a:cubicBezTo>
                      <a:cubicBezTo>
                        <a:pt x="89" y="9"/>
                        <a:pt x="87" y="10"/>
                        <a:pt x="86" y="12"/>
                      </a:cubicBezTo>
                      <a:cubicBezTo>
                        <a:pt x="85" y="12"/>
                        <a:pt x="85" y="13"/>
                        <a:pt x="84" y="14"/>
                      </a:cubicBezTo>
                      <a:cubicBezTo>
                        <a:pt x="83" y="14"/>
                        <a:pt x="82" y="15"/>
                        <a:pt x="82" y="16"/>
                      </a:cubicBezTo>
                      <a:cubicBezTo>
                        <a:pt x="82" y="17"/>
                        <a:pt x="83" y="18"/>
                        <a:pt x="84" y="19"/>
                      </a:cubicBezTo>
                      <a:cubicBezTo>
                        <a:pt x="86" y="21"/>
                        <a:pt x="86" y="22"/>
                        <a:pt x="86" y="23"/>
                      </a:cubicBezTo>
                      <a:cubicBezTo>
                        <a:pt x="85" y="26"/>
                        <a:pt x="85" y="28"/>
                        <a:pt x="84" y="30"/>
                      </a:cubicBezTo>
                      <a:cubicBezTo>
                        <a:pt x="83" y="34"/>
                        <a:pt x="85" y="38"/>
                        <a:pt x="83" y="41"/>
                      </a:cubicBezTo>
                      <a:cubicBezTo>
                        <a:pt x="82" y="41"/>
                        <a:pt x="81" y="40"/>
                        <a:pt x="81" y="39"/>
                      </a:cubicBezTo>
                      <a:cubicBezTo>
                        <a:pt x="80" y="38"/>
                        <a:pt x="80" y="36"/>
                        <a:pt x="80" y="34"/>
                      </a:cubicBezTo>
                      <a:cubicBezTo>
                        <a:pt x="80" y="34"/>
                        <a:pt x="80" y="33"/>
                        <a:pt x="80" y="32"/>
                      </a:cubicBezTo>
                      <a:cubicBezTo>
                        <a:pt x="80" y="32"/>
                        <a:pt x="80" y="31"/>
                        <a:pt x="80" y="31"/>
                      </a:cubicBezTo>
                      <a:cubicBezTo>
                        <a:pt x="80" y="30"/>
                        <a:pt x="78" y="30"/>
                        <a:pt x="78" y="30"/>
                      </a:cubicBezTo>
                      <a:cubicBezTo>
                        <a:pt x="76" y="30"/>
                        <a:pt x="75" y="31"/>
                        <a:pt x="74" y="32"/>
                      </a:cubicBezTo>
                      <a:cubicBezTo>
                        <a:pt x="72" y="33"/>
                        <a:pt x="71" y="34"/>
                        <a:pt x="69" y="35"/>
                      </a:cubicBezTo>
                      <a:cubicBezTo>
                        <a:pt x="68" y="35"/>
                        <a:pt x="66" y="35"/>
                        <a:pt x="65" y="34"/>
                      </a:cubicBezTo>
                      <a:cubicBezTo>
                        <a:pt x="64" y="33"/>
                        <a:pt x="65" y="32"/>
                        <a:pt x="65" y="31"/>
                      </a:cubicBezTo>
                      <a:cubicBezTo>
                        <a:pt x="64" y="29"/>
                        <a:pt x="62" y="30"/>
                        <a:pt x="62" y="31"/>
                      </a:cubicBezTo>
                      <a:cubicBezTo>
                        <a:pt x="61" y="32"/>
                        <a:pt x="60" y="33"/>
                        <a:pt x="58" y="34"/>
                      </a:cubicBezTo>
                      <a:cubicBezTo>
                        <a:pt x="57" y="34"/>
                        <a:pt x="56" y="34"/>
                        <a:pt x="54" y="33"/>
                      </a:cubicBezTo>
                      <a:cubicBezTo>
                        <a:pt x="53" y="33"/>
                        <a:pt x="52" y="32"/>
                        <a:pt x="51" y="32"/>
                      </a:cubicBezTo>
                      <a:cubicBezTo>
                        <a:pt x="50" y="31"/>
                        <a:pt x="49" y="31"/>
                        <a:pt x="48" y="33"/>
                      </a:cubicBezTo>
                      <a:cubicBezTo>
                        <a:pt x="47" y="34"/>
                        <a:pt x="47" y="35"/>
                        <a:pt x="45" y="35"/>
                      </a:cubicBezTo>
                      <a:cubicBezTo>
                        <a:pt x="44" y="35"/>
                        <a:pt x="43" y="35"/>
                        <a:pt x="42" y="36"/>
                      </a:cubicBezTo>
                      <a:cubicBezTo>
                        <a:pt x="40" y="37"/>
                        <a:pt x="40" y="41"/>
                        <a:pt x="38" y="42"/>
                      </a:cubicBezTo>
                      <a:cubicBezTo>
                        <a:pt x="36" y="42"/>
                        <a:pt x="36" y="42"/>
                        <a:pt x="35" y="41"/>
                      </a:cubicBezTo>
                      <a:cubicBezTo>
                        <a:pt x="34" y="40"/>
                        <a:pt x="33" y="40"/>
                        <a:pt x="32" y="40"/>
                      </a:cubicBezTo>
                      <a:cubicBezTo>
                        <a:pt x="30" y="38"/>
                        <a:pt x="31" y="36"/>
                        <a:pt x="30" y="34"/>
                      </a:cubicBezTo>
                      <a:cubicBezTo>
                        <a:pt x="30" y="34"/>
                        <a:pt x="28" y="33"/>
                        <a:pt x="27" y="33"/>
                      </a:cubicBezTo>
                      <a:cubicBezTo>
                        <a:pt x="26" y="33"/>
                        <a:pt x="26" y="35"/>
                        <a:pt x="25" y="36"/>
                      </a:cubicBezTo>
                      <a:cubicBezTo>
                        <a:pt x="23" y="37"/>
                        <a:pt x="23" y="34"/>
                        <a:pt x="24" y="33"/>
                      </a:cubicBezTo>
                      <a:cubicBezTo>
                        <a:pt x="24" y="32"/>
                        <a:pt x="24" y="31"/>
                        <a:pt x="23" y="30"/>
                      </a:cubicBezTo>
                      <a:cubicBezTo>
                        <a:pt x="23" y="28"/>
                        <a:pt x="22" y="27"/>
                        <a:pt x="21" y="27"/>
                      </a:cubicBezTo>
                      <a:cubicBezTo>
                        <a:pt x="20" y="27"/>
                        <a:pt x="19" y="27"/>
                        <a:pt x="18" y="27"/>
                      </a:cubicBezTo>
                      <a:cubicBezTo>
                        <a:pt x="17" y="27"/>
                        <a:pt x="16" y="26"/>
                        <a:pt x="15" y="25"/>
                      </a:cubicBezTo>
                      <a:cubicBezTo>
                        <a:pt x="14" y="25"/>
                        <a:pt x="13" y="25"/>
                        <a:pt x="14" y="24"/>
                      </a:cubicBezTo>
                      <a:cubicBezTo>
                        <a:pt x="14" y="22"/>
                        <a:pt x="15" y="21"/>
                        <a:pt x="16" y="20"/>
                      </a:cubicBezTo>
                      <a:cubicBezTo>
                        <a:pt x="19" y="17"/>
                        <a:pt x="19" y="13"/>
                        <a:pt x="15" y="12"/>
                      </a:cubicBezTo>
                      <a:cubicBezTo>
                        <a:pt x="12" y="11"/>
                        <a:pt x="8" y="11"/>
                        <a:pt x="6" y="12"/>
                      </a:cubicBezTo>
                      <a:cubicBezTo>
                        <a:pt x="4" y="12"/>
                        <a:pt x="3" y="13"/>
                        <a:pt x="2" y="14"/>
                      </a:cubicBezTo>
                      <a:cubicBezTo>
                        <a:pt x="0" y="17"/>
                        <a:pt x="2" y="21"/>
                        <a:pt x="2" y="24"/>
                      </a:cubicBezTo>
                      <a:cubicBezTo>
                        <a:pt x="2" y="26"/>
                        <a:pt x="3" y="27"/>
                        <a:pt x="3" y="29"/>
                      </a:cubicBezTo>
                      <a:cubicBezTo>
                        <a:pt x="4" y="30"/>
                        <a:pt x="5" y="31"/>
                        <a:pt x="5" y="32"/>
                      </a:cubicBezTo>
                      <a:cubicBezTo>
                        <a:pt x="6" y="36"/>
                        <a:pt x="4" y="38"/>
                        <a:pt x="2" y="41"/>
                      </a:cubicBezTo>
                      <a:cubicBezTo>
                        <a:pt x="2" y="42"/>
                        <a:pt x="1" y="44"/>
                        <a:pt x="1" y="45"/>
                      </a:cubicBezTo>
                      <a:cubicBezTo>
                        <a:pt x="1" y="46"/>
                        <a:pt x="3" y="47"/>
                        <a:pt x="3" y="48"/>
                      </a:cubicBezTo>
                      <a:cubicBezTo>
                        <a:pt x="3" y="50"/>
                        <a:pt x="3" y="51"/>
                        <a:pt x="2" y="52"/>
                      </a:cubicBezTo>
                      <a:cubicBezTo>
                        <a:pt x="2" y="53"/>
                        <a:pt x="1" y="54"/>
                        <a:pt x="1" y="55"/>
                      </a:cubicBezTo>
                      <a:cubicBezTo>
                        <a:pt x="1" y="56"/>
                        <a:pt x="1" y="57"/>
                        <a:pt x="1" y="59"/>
                      </a:cubicBezTo>
                      <a:cubicBezTo>
                        <a:pt x="1" y="60"/>
                        <a:pt x="1" y="61"/>
                        <a:pt x="1" y="62"/>
                      </a:cubicBezTo>
                      <a:cubicBezTo>
                        <a:pt x="2" y="64"/>
                        <a:pt x="2" y="66"/>
                        <a:pt x="2" y="68"/>
                      </a:cubicBezTo>
                      <a:cubicBezTo>
                        <a:pt x="2" y="70"/>
                        <a:pt x="1" y="72"/>
                        <a:pt x="1" y="74"/>
                      </a:cubicBezTo>
                      <a:cubicBezTo>
                        <a:pt x="1" y="76"/>
                        <a:pt x="1" y="78"/>
                        <a:pt x="2" y="81"/>
                      </a:cubicBezTo>
                      <a:cubicBezTo>
                        <a:pt x="3" y="83"/>
                        <a:pt x="3" y="86"/>
                        <a:pt x="3" y="89"/>
                      </a:cubicBezTo>
                      <a:cubicBezTo>
                        <a:pt x="3" y="91"/>
                        <a:pt x="3" y="93"/>
                        <a:pt x="4" y="95"/>
                      </a:cubicBezTo>
                      <a:cubicBezTo>
                        <a:pt x="4" y="97"/>
                        <a:pt x="4" y="99"/>
                        <a:pt x="4" y="100"/>
                      </a:cubicBezTo>
                      <a:cubicBezTo>
                        <a:pt x="5" y="103"/>
                        <a:pt x="6" y="106"/>
                        <a:pt x="6" y="109"/>
                      </a:cubicBezTo>
                      <a:cubicBezTo>
                        <a:pt x="6" y="115"/>
                        <a:pt x="7" y="120"/>
                        <a:pt x="8" y="126"/>
                      </a:cubicBezTo>
                      <a:cubicBezTo>
                        <a:pt x="9" y="130"/>
                        <a:pt x="8" y="134"/>
                        <a:pt x="8" y="137"/>
                      </a:cubicBezTo>
                      <a:cubicBezTo>
                        <a:pt x="8" y="140"/>
                        <a:pt x="8" y="143"/>
                        <a:pt x="7" y="146"/>
                      </a:cubicBezTo>
                      <a:cubicBezTo>
                        <a:pt x="7" y="147"/>
                        <a:pt x="6" y="148"/>
                        <a:pt x="6" y="150"/>
                      </a:cubicBezTo>
                      <a:cubicBezTo>
                        <a:pt x="6" y="151"/>
                        <a:pt x="6" y="153"/>
                        <a:pt x="5" y="154"/>
                      </a:cubicBezTo>
                      <a:cubicBezTo>
                        <a:pt x="5" y="156"/>
                        <a:pt x="6" y="157"/>
                        <a:pt x="6" y="159"/>
                      </a:cubicBezTo>
                      <a:cubicBezTo>
                        <a:pt x="6" y="160"/>
                        <a:pt x="5" y="160"/>
                        <a:pt x="5" y="161"/>
                      </a:cubicBezTo>
                      <a:cubicBezTo>
                        <a:pt x="5" y="162"/>
                        <a:pt x="5" y="164"/>
                        <a:pt x="6" y="165"/>
                      </a:cubicBezTo>
                      <a:cubicBezTo>
                        <a:pt x="6" y="165"/>
                        <a:pt x="6" y="166"/>
                        <a:pt x="7" y="167"/>
                      </a:cubicBezTo>
                      <a:cubicBezTo>
                        <a:pt x="9" y="169"/>
                        <a:pt x="10" y="171"/>
                        <a:pt x="12" y="173"/>
                      </a:cubicBezTo>
                      <a:cubicBezTo>
                        <a:pt x="13" y="176"/>
                        <a:pt x="16" y="178"/>
                        <a:pt x="18" y="180"/>
                      </a:cubicBezTo>
                      <a:cubicBezTo>
                        <a:pt x="20" y="182"/>
                        <a:pt x="22" y="185"/>
                        <a:pt x="24" y="187"/>
                      </a:cubicBezTo>
                      <a:cubicBezTo>
                        <a:pt x="25" y="189"/>
                        <a:pt x="26" y="191"/>
                        <a:pt x="27" y="194"/>
                      </a:cubicBezTo>
                      <a:cubicBezTo>
                        <a:pt x="28" y="192"/>
                        <a:pt x="29" y="190"/>
                        <a:pt x="29" y="190"/>
                      </a:cubicBezTo>
                      <a:cubicBezTo>
                        <a:pt x="31" y="187"/>
                        <a:pt x="33" y="185"/>
                        <a:pt x="35" y="182"/>
                      </a:cubicBezTo>
                      <a:cubicBezTo>
                        <a:pt x="36" y="181"/>
                        <a:pt x="37" y="179"/>
                        <a:pt x="38" y="179"/>
                      </a:cubicBezTo>
                      <a:cubicBezTo>
                        <a:pt x="39" y="178"/>
                        <a:pt x="41" y="178"/>
                        <a:pt x="42" y="178"/>
                      </a:cubicBezTo>
                      <a:cubicBezTo>
                        <a:pt x="46" y="178"/>
                        <a:pt x="48" y="177"/>
                        <a:pt x="51" y="175"/>
                      </a:cubicBezTo>
                      <a:cubicBezTo>
                        <a:pt x="54" y="174"/>
                        <a:pt x="57" y="172"/>
                        <a:pt x="59" y="174"/>
                      </a:cubicBezTo>
                      <a:cubicBezTo>
                        <a:pt x="62" y="175"/>
                        <a:pt x="61" y="179"/>
                        <a:pt x="61" y="182"/>
                      </a:cubicBezTo>
                      <a:cubicBezTo>
                        <a:pt x="61" y="185"/>
                        <a:pt x="61" y="189"/>
                        <a:pt x="62" y="193"/>
                      </a:cubicBezTo>
                      <a:cubicBezTo>
                        <a:pt x="63" y="195"/>
                        <a:pt x="64" y="197"/>
                        <a:pt x="65" y="199"/>
                      </a:cubicBezTo>
                      <a:cubicBezTo>
                        <a:pt x="67" y="202"/>
                        <a:pt x="70" y="199"/>
                        <a:pt x="72" y="198"/>
                      </a:cubicBezTo>
                      <a:cubicBezTo>
                        <a:pt x="76" y="196"/>
                        <a:pt x="80" y="193"/>
                        <a:pt x="81" y="189"/>
                      </a:cubicBezTo>
                      <a:cubicBezTo>
                        <a:pt x="82" y="186"/>
                        <a:pt x="85" y="182"/>
                        <a:pt x="88" y="182"/>
                      </a:cubicBezTo>
                      <a:cubicBezTo>
                        <a:pt x="88" y="182"/>
                        <a:pt x="88" y="182"/>
                        <a:pt x="88" y="182"/>
                      </a:cubicBezTo>
                      <a:cubicBezTo>
                        <a:pt x="89" y="176"/>
                        <a:pt x="89" y="164"/>
                        <a:pt x="92" y="168"/>
                      </a:cubicBezTo>
                      <a:cubicBezTo>
                        <a:pt x="95" y="174"/>
                        <a:pt x="103" y="173"/>
                        <a:pt x="104" y="166"/>
                      </a:cubicBezTo>
                      <a:cubicBezTo>
                        <a:pt x="105" y="160"/>
                        <a:pt x="113" y="156"/>
                        <a:pt x="113" y="149"/>
                      </a:cubicBezTo>
                      <a:cubicBezTo>
                        <a:pt x="112" y="142"/>
                        <a:pt x="106" y="130"/>
                        <a:pt x="113" y="126"/>
                      </a:cubicBezTo>
                      <a:cubicBezTo>
                        <a:pt x="119" y="121"/>
                        <a:pt x="118" y="118"/>
                        <a:pt x="122" y="121"/>
                      </a:cubicBezTo>
                      <a:cubicBezTo>
                        <a:pt x="126" y="125"/>
                        <a:pt x="129" y="138"/>
                        <a:pt x="140" y="126"/>
                      </a:cubicBezTo>
                      <a:cubicBezTo>
                        <a:pt x="140" y="126"/>
                        <a:pt x="139" y="125"/>
                        <a:pt x="139" y="124"/>
                      </a:cubicBezTo>
                      <a:cubicBezTo>
                        <a:pt x="136" y="120"/>
                        <a:pt x="140" y="120"/>
                        <a:pt x="142" y="117"/>
                      </a:cubicBezTo>
                      <a:cubicBezTo>
                        <a:pt x="144" y="115"/>
                        <a:pt x="145" y="110"/>
                        <a:pt x="145" y="108"/>
                      </a:cubicBezTo>
                      <a:cubicBezTo>
                        <a:pt x="140" y="104"/>
                        <a:pt x="134" y="101"/>
                        <a:pt x="132" y="94"/>
                      </a:cubicBezTo>
                      <a:close/>
                      <a:moveTo>
                        <a:pt x="81" y="141"/>
                      </a:moveTo>
                      <a:cubicBezTo>
                        <a:pt x="81" y="146"/>
                        <a:pt x="79" y="151"/>
                        <a:pt x="77" y="155"/>
                      </a:cubicBezTo>
                      <a:cubicBezTo>
                        <a:pt x="75" y="160"/>
                        <a:pt x="71" y="165"/>
                        <a:pt x="65" y="166"/>
                      </a:cubicBezTo>
                      <a:cubicBezTo>
                        <a:pt x="63" y="167"/>
                        <a:pt x="60" y="167"/>
                        <a:pt x="59" y="165"/>
                      </a:cubicBezTo>
                      <a:cubicBezTo>
                        <a:pt x="58" y="163"/>
                        <a:pt x="59" y="161"/>
                        <a:pt x="59" y="159"/>
                      </a:cubicBezTo>
                      <a:cubicBezTo>
                        <a:pt x="60" y="157"/>
                        <a:pt x="65" y="149"/>
                        <a:pt x="62" y="148"/>
                      </a:cubicBezTo>
                      <a:cubicBezTo>
                        <a:pt x="58" y="146"/>
                        <a:pt x="53" y="155"/>
                        <a:pt x="52" y="157"/>
                      </a:cubicBezTo>
                      <a:cubicBezTo>
                        <a:pt x="48" y="160"/>
                        <a:pt x="44" y="161"/>
                        <a:pt x="40" y="163"/>
                      </a:cubicBezTo>
                      <a:cubicBezTo>
                        <a:pt x="36" y="165"/>
                        <a:pt x="33" y="169"/>
                        <a:pt x="29" y="170"/>
                      </a:cubicBezTo>
                      <a:cubicBezTo>
                        <a:pt x="26" y="171"/>
                        <a:pt x="23" y="168"/>
                        <a:pt x="23" y="165"/>
                      </a:cubicBezTo>
                      <a:cubicBezTo>
                        <a:pt x="23" y="163"/>
                        <a:pt x="23" y="160"/>
                        <a:pt x="23" y="158"/>
                      </a:cubicBezTo>
                      <a:cubicBezTo>
                        <a:pt x="23" y="157"/>
                        <a:pt x="22" y="155"/>
                        <a:pt x="22" y="154"/>
                      </a:cubicBezTo>
                      <a:cubicBezTo>
                        <a:pt x="22" y="151"/>
                        <a:pt x="22" y="147"/>
                        <a:pt x="24" y="145"/>
                      </a:cubicBezTo>
                      <a:cubicBezTo>
                        <a:pt x="28" y="143"/>
                        <a:pt x="33" y="145"/>
                        <a:pt x="37" y="144"/>
                      </a:cubicBezTo>
                      <a:cubicBezTo>
                        <a:pt x="42" y="143"/>
                        <a:pt x="45" y="139"/>
                        <a:pt x="48" y="137"/>
                      </a:cubicBezTo>
                      <a:cubicBezTo>
                        <a:pt x="53" y="135"/>
                        <a:pt x="57" y="132"/>
                        <a:pt x="58" y="126"/>
                      </a:cubicBezTo>
                      <a:cubicBezTo>
                        <a:pt x="59" y="119"/>
                        <a:pt x="53" y="117"/>
                        <a:pt x="48" y="113"/>
                      </a:cubicBezTo>
                      <a:cubicBezTo>
                        <a:pt x="43" y="110"/>
                        <a:pt x="42" y="105"/>
                        <a:pt x="40" y="99"/>
                      </a:cubicBezTo>
                      <a:cubicBezTo>
                        <a:pt x="39" y="96"/>
                        <a:pt x="36" y="93"/>
                        <a:pt x="35" y="89"/>
                      </a:cubicBezTo>
                      <a:cubicBezTo>
                        <a:pt x="35" y="86"/>
                        <a:pt x="35" y="83"/>
                        <a:pt x="36" y="81"/>
                      </a:cubicBezTo>
                      <a:cubicBezTo>
                        <a:pt x="36" y="79"/>
                        <a:pt x="37" y="76"/>
                        <a:pt x="38" y="76"/>
                      </a:cubicBezTo>
                      <a:cubicBezTo>
                        <a:pt x="40" y="76"/>
                        <a:pt x="42" y="79"/>
                        <a:pt x="42" y="80"/>
                      </a:cubicBezTo>
                      <a:cubicBezTo>
                        <a:pt x="44" y="83"/>
                        <a:pt x="46" y="85"/>
                        <a:pt x="48" y="88"/>
                      </a:cubicBezTo>
                      <a:cubicBezTo>
                        <a:pt x="50" y="92"/>
                        <a:pt x="53" y="97"/>
                        <a:pt x="56" y="102"/>
                      </a:cubicBezTo>
                      <a:cubicBezTo>
                        <a:pt x="59" y="107"/>
                        <a:pt x="63" y="108"/>
                        <a:pt x="68" y="110"/>
                      </a:cubicBezTo>
                      <a:cubicBezTo>
                        <a:pt x="74" y="112"/>
                        <a:pt x="76" y="118"/>
                        <a:pt x="78" y="124"/>
                      </a:cubicBezTo>
                      <a:cubicBezTo>
                        <a:pt x="80" y="129"/>
                        <a:pt x="82" y="136"/>
                        <a:pt x="81" y="14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3" name="Freeform 384">
                  <a:extLst>
                    <a:ext uri="{FF2B5EF4-FFF2-40B4-BE49-F238E27FC236}">
                      <a16:creationId xmlns:a16="http://schemas.microsoft.com/office/drawing/2014/main" id="{F817F5D8-A764-49C1-8595-D01E11F5E33C}"/>
                    </a:ext>
                  </a:extLst>
                </p:cNvPr>
                <p:cNvSpPr>
                  <a:spLocks/>
                </p:cNvSpPr>
                <p:nvPr/>
              </p:nvSpPr>
              <p:spPr bwMode="auto">
                <a:xfrm>
                  <a:off x="303" y="2179"/>
                  <a:ext cx="232" cy="342"/>
                </a:xfrm>
                <a:custGeom>
                  <a:avLst/>
                  <a:gdLst>
                    <a:gd name="T0" fmla="*/ 127 w 145"/>
                    <a:gd name="T1" fmla="*/ 170 h 199"/>
                    <a:gd name="T2" fmla="*/ 115 w 145"/>
                    <a:gd name="T3" fmla="*/ 169 h 199"/>
                    <a:gd name="T4" fmla="*/ 100 w 145"/>
                    <a:gd name="T5" fmla="*/ 168 h 199"/>
                    <a:gd name="T6" fmla="*/ 101 w 145"/>
                    <a:gd name="T7" fmla="*/ 179 h 199"/>
                    <a:gd name="T8" fmla="*/ 91 w 145"/>
                    <a:gd name="T9" fmla="*/ 182 h 199"/>
                    <a:gd name="T10" fmla="*/ 77 w 145"/>
                    <a:gd name="T11" fmla="*/ 179 h 199"/>
                    <a:gd name="T12" fmla="*/ 84 w 145"/>
                    <a:gd name="T13" fmla="*/ 189 h 199"/>
                    <a:gd name="T14" fmla="*/ 82 w 145"/>
                    <a:gd name="T15" fmla="*/ 199 h 199"/>
                    <a:gd name="T16" fmla="*/ 82 w 145"/>
                    <a:gd name="T17" fmla="*/ 199 h 199"/>
                    <a:gd name="T18" fmla="*/ 69 w 145"/>
                    <a:gd name="T19" fmla="*/ 192 h 199"/>
                    <a:gd name="T20" fmla="*/ 69 w 145"/>
                    <a:gd name="T21" fmla="*/ 192 h 199"/>
                    <a:gd name="T22" fmla="*/ 69 w 145"/>
                    <a:gd name="T23" fmla="*/ 188 h 199"/>
                    <a:gd name="T24" fmla="*/ 64 w 145"/>
                    <a:gd name="T25" fmla="*/ 185 h 199"/>
                    <a:gd name="T26" fmla="*/ 58 w 145"/>
                    <a:gd name="T27" fmla="*/ 181 h 199"/>
                    <a:gd name="T28" fmla="*/ 52 w 145"/>
                    <a:gd name="T29" fmla="*/ 168 h 199"/>
                    <a:gd name="T30" fmla="*/ 49 w 145"/>
                    <a:gd name="T31" fmla="*/ 162 h 199"/>
                    <a:gd name="T32" fmla="*/ 33 w 145"/>
                    <a:gd name="T33" fmla="*/ 155 h 199"/>
                    <a:gd name="T34" fmla="*/ 17 w 145"/>
                    <a:gd name="T35" fmla="*/ 144 h 199"/>
                    <a:gd name="T36" fmla="*/ 17 w 145"/>
                    <a:gd name="T37" fmla="*/ 126 h 199"/>
                    <a:gd name="T38" fmla="*/ 4 w 145"/>
                    <a:gd name="T39" fmla="*/ 126 h 199"/>
                    <a:gd name="T40" fmla="*/ 0 w 145"/>
                    <a:gd name="T41" fmla="*/ 124 h 199"/>
                    <a:gd name="T42" fmla="*/ 3 w 145"/>
                    <a:gd name="T43" fmla="*/ 122 h 199"/>
                    <a:gd name="T44" fmla="*/ 6 w 145"/>
                    <a:gd name="T45" fmla="*/ 112 h 199"/>
                    <a:gd name="T46" fmla="*/ 17 w 145"/>
                    <a:gd name="T47" fmla="*/ 95 h 199"/>
                    <a:gd name="T48" fmla="*/ 13 w 145"/>
                    <a:gd name="T49" fmla="*/ 91 h 199"/>
                    <a:gd name="T50" fmla="*/ 9 w 145"/>
                    <a:gd name="T51" fmla="*/ 86 h 199"/>
                    <a:gd name="T52" fmla="*/ 4 w 145"/>
                    <a:gd name="T53" fmla="*/ 76 h 199"/>
                    <a:gd name="T54" fmla="*/ 2 w 145"/>
                    <a:gd name="T55" fmla="*/ 64 h 199"/>
                    <a:gd name="T56" fmla="*/ 6 w 145"/>
                    <a:gd name="T57" fmla="*/ 50 h 199"/>
                    <a:gd name="T58" fmla="*/ 18 w 145"/>
                    <a:gd name="T59" fmla="*/ 48 h 199"/>
                    <a:gd name="T60" fmla="*/ 27 w 145"/>
                    <a:gd name="T61" fmla="*/ 31 h 199"/>
                    <a:gd name="T62" fmla="*/ 27 w 145"/>
                    <a:gd name="T63" fmla="*/ 8 h 199"/>
                    <a:gd name="T64" fmla="*/ 36 w 145"/>
                    <a:gd name="T65" fmla="*/ 3 h 199"/>
                    <a:gd name="T66" fmla="*/ 54 w 145"/>
                    <a:gd name="T67" fmla="*/ 8 h 199"/>
                    <a:gd name="T68" fmla="*/ 60 w 145"/>
                    <a:gd name="T69" fmla="*/ 14 h 199"/>
                    <a:gd name="T70" fmla="*/ 66 w 145"/>
                    <a:gd name="T71" fmla="*/ 20 h 199"/>
                    <a:gd name="T72" fmla="*/ 66 w 145"/>
                    <a:gd name="T73" fmla="*/ 21 h 199"/>
                    <a:gd name="T74" fmla="*/ 67 w 145"/>
                    <a:gd name="T75" fmla="*/ 30 h 199"/>
                    <a:gd name="T76" fmla="*/ 83 w 145"/>
                    <a:gd name="T77" fmla="*/ 35 h 199"/>
                    <a:gd name="T78" fmla="*/ 80 w 145"/>
                    <a:gd name="T79" fmla="*/ 43 h 199"/>
                    <a:gd name="T80" fmla="*/ 85 w 145"/>
                    <a:gd name="T81" fmla="*/ 45 h 199"/>
                    <a:gd name="T82" fmla="*/ 94 w 145"/>
                    <a:gd name="T83" fmla="*/ 46 h 199"/>
                    <a:gd name="T84" fmla="*/ 96 w 145"/>
                    <a:gd name="T85" fmla="*/ 46 h 199"/>
                    <a:gd name="T86" fmla="*/ 101 w 145"/>
                    <a:gd name="T87" fmla="*/ 48 h 199"/>
                    <a:gd name="T88" fmla="*/ 106 w 145"/>
                    <a:gd name="T89" fmla="*/ 52 h 199"/>
                    <a:gd name="T90" fmla="*/ 105 w 145"/>
                    <a:gd name="T91" fmla="*/ 60 h 199"/>
                    <a:gd name="T92" fmla="*/ 107 w 145"/>
                    <a:gd name="T93" fmla="*/ 67 h 199"/>
                    <a:gd name="T94" fmla="*/ 116 w 145"/>
                    <a:gd name="T95" fmla="*/ 92 h 199"/>
                    <a:gd name="T96" fmla="*/ 119 w 145"/>
                    <a:gd name="T97" fmla="*/ 125 h 199"/>
                    <a:gd name="T98" fmla="*/ 127 w 145"/>
                    <a:gd name="T99" fmla="*/ 1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 h="199">
                      <a:moveTo>
                        <a:pt x="127" y="170"/>
                      </a:moveTo>
                      <a:cubicBezTo>
                        <a:pt x="123" y="169"/>
                        <a:pt x="119" y="170"/>
                        <a:pt x="115" y="169"/>
                      </a:cubicBezTo>
                      <a:cubicBezTo>
                        <a:pt x="110" y="169"/>
                        <a:pt x="104" y="166"/>
                        <a:pt x="100" y="168"/>
                      </a:cubicBezTo>
                      <a:cubicBezTo>
                        <a:pt x="94" y="171"/>
                        <a:pt x="101" y="175"/>
                        <a:pt x="101" y="179"/>
                      </a:cubicBezTo>
                      <a:cubicBezTo>
                        <a:pt x="103" y="185"/>
                        <a:pt x="94" y="184"/>
                        <a:pt x="91" y="182"/>
                      </a:cubicBezTo>
                      <a:cubicBezTo>
                        <a:pt x="88" y="180"/>
                        <a:pt x="80" y="173"/>
                        <a:pt x="77" y="179"/>
                      </a:cubicBezTo>
                      <a:cubicBezTo>
                        <a:pt x="75" y="184"/>
                        <a:pt x="83" y="186"/>
                        <a:pt x="84" y="189"/>
                      </a:cubicBezTo>
                      <a:cubicBezTo>
                        <a:pt x="85" y="193"/>
                        <a:pt x="81" y="196"/>
                        <a:pt x="82" y="199"/>
                      </a:cubicBezTo>
                      <a:cubicBezTo>
                        <a:pt x="82" y="199"/>
                        <a:pt x="82" y="199"/>
                        <a:pt x="82" y="199"/>
                      </a:cubicBezTo>
                      <a:cubicBezTo>
                        <a:pt x="71" y="199"/>
                        <a:pt x="69" y="192"/>
                        <a:pt x="69" y="192"/>
                      </a:cubicBezTo>
                      <a:cubicBezTo>
                        <a:pt x="69" y="192"/>
                        <a:pt x="69" y="192"/>
                        <a:pt x="69" y="192"/>
                      </a:cubicBezTo>
                      <a:cubicBezTo>
                        <a:pt x="70" y="191"/>
                        <a:pt x="70" y="189"/>
                        <a:pt x="69" y="188"/>
                      </a:cubicBezTo>
                      <a:cubicBezTo>
                        <a:pt x="69" y="186"/>
                        <a:pt x="66" y="186"/>
                        <a:pt x="64" y="185"/>
                      </a:cubicBezTo>
                      <a:cubicBezTo>
                        <a:pt x="62" y="184"/>
                        <a:pt x="60" y="183"/>
                        <a:pt x="58" y="181"/>
                      </a:cubicBezTo>
                      <a:cubicBezTo>
                        <a:pt x="55" y="177"/>
                        <a:pt x="53" y="173"/>
                        <a:pt x="52" y="168"/>
                      </a:cubicBezTo>
                      <a:cubicBezTo>
                        <a:pt x="52" y="167"/>
                        <a:pt x="51" y="162"/>
                        <a:pt x="49" y="162"/>
                      </a:cubicBezTo>
                      <a:cubicBezTo>
                        <a:pt x="49" y="154"/>
                        <a:pt x="40" y="155"/>
                        <a:pt x="33" y="155"/>
                      </a:cubicBezTo>
                      <a:cubicBezTo>
                        <a:pt x="26" y="154"/>
                        <a:pt x="20" y="147"/>
                        <a:pt x="17" y="144"/>
                      </a:cubicBezTo>
                      <a:cubicBezTo>
                        <a:pt x="15" y="140"/>
                        <a:pt x="20" y="132"/>
                        <a:pt x="17" y="126"/>
                      </a:cubicBezTo>
                      <a:cubicBezTo>
                        <a:pt x="14" y="120"/>
                        <a:pt x="8" y="125"/>
                        <a:pt x="4" y="126"/>
                      </a:cubicBezTo>
                      <a:cubicBezTo>
                        <a:pt x="0" y="127"/>
                        <a:pt x="0" y="124"/>
                        <a:pt x="0" y="124"/>
                      </a:cubicBezTo>
                      <a:cubicBezTo>
                        <a:pt x="1" y="124"/>
                        <a:pt x="2" y="123"/>
                        <a:pt x="3" y="122"/>
                      </a:cubicBezTo>
                      <a:cubicBezTo>
                        <a:pt x="5" y="119"/>
                        <a:pt x="5" y="115"/>
                        <a:pt x="6" y="112"/>
                      </a:cubicBezTo>
                      <a:cubicBezTo>
                        <a:pt x="9" y="108"/>
                        <a:pt x="23" y="102"/>
                        <a:pt x="17" y="95"/>
                      </a:cubicBezTo>
                      <a:cubicBezTo>
                        <a:pt x="16" y="94"/>
                        <a:pt x="14" y="93"/>
                        <a:pt x="13" y="91"/>
                      </a:cubicBezTo>
                      <a:cubicBezTo>
                        <a:pt x="11" y="90"/>
                        <a:pt x="10" y="88"/>
                        <a:pt x="9" y="86"/>
                      </a:cubicBezTo>
                      <a:cubicBezTo>
                        <a:pt x="6" y="83"/>
                        <a:pt x="4" y="80"/>
                        <a:pt x="4" y="76"/>
                      </a:cubicBezTo>
                      <a:cubicBezTo>
                        <a:pt x="4" y="73"/>
                        <a:pt x="7" y="64"/>
                        <a:pt x="2" y="64"/>
                      </a:cubicBezTo>
                      <a:cubicBezTo>
                        <a:pt x="3" y="58"/>
                        <a:pt x="3" y="46"/>
                        <a:pt x="6" y="50"/>
                      </a:cubicBezTo>
                      <a:cubicBezTo>
                        <a:pt x="9" y="56"/>
                        <a:pt x="17" y="55"/>
                        <a:pt x="18" y="48"/>
                      </a:cubicBezTo>
                      <a:cubicBezTo>
                        <a:pt x="19" y="42"/>
                        <a:pt x="27" y="38"/>
                        <a:pt x="27" y="31"/>
                      </a:cubicBezTo>
                      <a:cubicBezTo>
                        <a:pt x="26" y="24"/>
                        <a:pt x="20" y="12"/>
                        <a:pt x="27" y="8"/>
                      </a:cubicBezTo>
                      <a:cubicBezTo>
                        <a:pt x="33" y="3"/>
                        <a:pt x="32" y="0"/>
                        <a:pt x="36" y="3"/>
                      </a:cubicBezTo>
                      <a:cubicBezTo>
                        <a:pt x="40" y="7"/>
                        <a:pt x="43" y="20"/>
                        <a:pt x="54" y="8"/>
                      </a:cubicBezTo>
                      <a:cubicBezTo>
                        <a:pt x="56" y="10"/>
                        <a:pt x="58" y="13"/>
                        <a:pt x="60" y="14"/>
                      </a:cubicBezTo>
                      <a:cubicBezTo>
                        <a:pt x="63" y="16"/>
                        <a:pt x="65" y="17"/>
                        <a:pt x="66" y="20"/>
                      </a:cubicBezTo>
                      <a:cubicBezTo>
                        <a:pt x="66" y="20"/>
                        <a:pt x="66" y="21"/>
                        <a:pt x="66" y="21"/>
                      </a:cubicBezTo>
                      <a:cubicBezTo>
                        <a:pt x="67" y="24"/>
                        <a:pt x="66" y="27"/>
                        <a:pt x="67" y="30"/>
                      </a:cubicBezTo>
                      <a:cubicBezTo>
                        <a:pt x="70" y="36"/>
                        <a:pt x="78" y="33"/>
                        <a:pt x="83" y="35"/>
                      </a:cubicBezTo>
                      <a:cubicBezTo>
                        <a:pt x="83" y="38"/>
                        <a:pt x="80" y="40"/>
                        <a:pt x="80" y="43"/>
                      </a:cubicBezTo>
                      <a:cubicBezTo>
                        <a:pt x="79" y="46"/>
                        <a:pt x="82" y="45"/>
                        <a:pt x="85" y="45"/>
                      </a:cubicBezTo>
                      <a:cubicBezTo>
                        <a:pt x="88" y="46"/>
                        <a:pt x="91" y="46"/>
                        <a:pt x="94" y="46"/>
                      </a:cubicBezTo>
                      <a:cubicBezTo>
                        <a:pt x="94" y="46"/>
                        <a:pt x="95" y="46"/>
                        <a:pt x="96" y="46"/>
                      </a:cubicBezTo>
                      <a:cubicBezTo>
                        <a:pt x="97" y="47"/>
                        <a:pt x="99" y="48"/>
                        <a:pt x="101" y="48"/>
                      </a:cubicBezTo>
                      <a:cubicBezTo>
                        <a:pt x="103" y="49"/>
                        <a:pt x="107" y="49"/>
                        <a:pt x="106" y="52"/>
                      </a:cubicBezTo>
                      <a:cubicBezTo>
                        <a:pt x="106" y="55"/>
                        <a:pt x="105" y="57"/>
                        <a:pt x="105" y="60"/>
                      </a:cubicBezTo>
                      <a:cubicBezTo>
                        <a:pt x="105" y="62"/>
                        <a:pt x="106" y="65"/>
                        <a:pt x="107" y="67"/>
                      </a:cubicBezTo>
                      <a:cubicBezTo>
                        <a:pt x="115" y="84"/>
                        <a:pt x="117" y="84"/>
                        <a:pt x="116" y="92"/>
                      </a:cubicBezTo>
                      <a:cubicBezTo>
                        <a:pt x="115" y="100"/>
                        <a:pt x="113" y="118"/>
                        <a:pt x="119" y="125"/>
                      </a:cubicBezTo>
                      <a:cubicBezTo>
                        <a:pt x="124" y="133"/>
                        <a:pt x="145" y="159"/>
                        <a:pt x="127" y="17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4" name="Freeform 385">
                  <a:extLst>
                    <a:ext uri="{FF2B5EF4-FFF2-40B4-BE49-F238E27FC236}">
                      <a16:creationId xmlns:a16="http://schemas.microsoft.com/office/drawing/2014/main" id="{D2577989-89A3-47D6-8996-931F64EBC95A}"/>
                    </a:ext>
                  </a:extLst>
                </p:cNvPr>
                <p:cNvSpPr>
                  <a:spLocks/>
                </p:cNvSpPr>
                <p:nvPr/>
              </p:nvSpPr>
              <p:spPr bwMode="auto">
                <a:xfrm>
                  <a:off x="787" y="1880"/>
                  <a:ext cx="317" cy="405"/>
                </a:xfrm>
                <a:custGeom>
                  <a:avLst/>
                  <a:gdLst>
                    <a:gd name="T0" fmla="*/ 196 w 198"/>
                    <a:gd name="T1" fmla="*/ 213 h 235"/>
                    <a:gd name="T2" fmla="*/ 180 w 198"/>
                    <a:gd name="T3" fmla="*/ 209 h 235"/>
                    <a:gd name="T4" fmla="*/ 159 w 198"/>
                    <a:gd name="T5" fmla="*/ 209 h 235"/>
                    <a:gd name="T6" fmla="*/ 138 w 198"/>
                    <a:gd name="T7" fmla="*/ 208 h 235"/>
                    <a:gd name="T8" fmla="*/ 104 w 198"/>
                    <a:gd name="T9" fmla="*/ 205 h 235"/>
                    <a:gd name="T10" fmla="*/ 98 w 198"/>
                    <a:gd name="T11" fmla="*/ 216 h 235"/>
                    <a:gd name="T12" fmla="*/ 85 w 198"/>
                    <a:gd name="T13" fmla="*/ 234 h 235"/>
                    <a:gd name="T14" fmla="*/ 74 w 198"/>
                    <a:gd name="T15" fmla="*/ 228 h 235"/>
                    <a:gd name="T16" fmla="*/ 72 w 198"/>
                    <a:gd name="T17" fmla="*/ 190 h 235"/>
                    <a:gd name="T18" fmla="*/ 58 w 198"/>
                    <a:gd name="T19" fmla="*/ 192 h 235"/>
                    <a:gd name="T20" fmla="*/ 65 w 198"/>
                    <a:gd name="T21" fmla="*/ 178 h 235"/>
                    <a:gd name="T22" fmla="*/ 58 w 198"/>
                    <a:gd name="T23" fmla="*/ 155 h 235"/>
                    <a:gd name="T24" fmla="*/ 44 w 198"/>
                    <a:gd name="T25" fmla="*/ 149 h 235"/>
                    <a:gd name="T26" fmla="*/ 43 w 198"/>
                    <a:gd name="T27" fmla="*/ 141 h 235"/>
                    <a:gd name="T28" fmla="*/ 34 w 198"/>
                    <a:gd name="T29" fmla="*/ 137 h 235"/>
                    <a:gd name="T30" fmla="*/ 31 w 198"/>
                    <a:gd name="T31" fmla="*/ 134 h 235"/>
                    <a:gd name="T32" fmla="*/ 29 w 198"/>
                    <a:gd name="T33" fmla="*/ 123 h 235"/>
                    <a:gd name="T34" fmla="*/ 35 w 198"/>
                    <a:gd name="T35" fmla="*/ 113 h 235"/>
                    <a:gd name="T36" fmla="*/ 42 w 198"/>
                    <a:gd name="T37" fmla="*/ 106 h 235"/>
                    <a:gd name="T38" fmla="*/ 46 w 198"/>
                    <a:gd name="T39" fmla="*/ 96 h 235"/>
                    <a:gd name="T40" fmla="*/ 34 w 198"/>
                    <a:gd name="T41" fmla="*/ 73 h 235"/>
                    <a:gd name="T42" fmla="*/ 23 w 198"/>
                    <a:gd name="T43" fmla="*/ 74 h 235"/>
                    <a:gd name="T44" fmla="*/ 19 w 198"/>
                    <a:gd name="T45" fmla="*/ 65 h 235"/>
                    <a:gd name="T46" fmla="*/ 10 w 198"/>
                    <a:gd name="T47" fmla="*/ 65 h 235"/>
                    <a:gd name="T48" fmla="*/ 7 w 198"/>
                    <a:gd name="T49" fmla="*/ 57 h 235"/>
                    <a:gd name="T50" fmla="*/ 3 w 198"/>
                    <a:gd name="T51" fmla="*/ 47 h 235"/>
                    <a:gd name="T52" fmla="*/ 1 w 198"/>
                    <a:gd name="T53" fmla="*/ 39 h 235"/>
                    <a:gd name="T54" fmla="*/ 9 w 198"/>
                    <a:gd name="T55" fmla="*/ 31 h 235"/>
                    <a:gd name="T56" fmla="*/ 11 w 198"/>
                    <a:gd name="T57" fmla="*/ 20 h 235"/>
                    <a:gd name="T58" fmla="*/ 35 w 198"/>
                    <a:gd name="T59" fmla="*/ 8 h 235"/>
                    <a:gd name="T60" fmla="*/ 51 w 198"/>
                    <a:gd name="T61" fmla="*/ 2 h 235"/>
                    <a:gd name="T62" fmla="*/ 51 w 198"/>
                    <a:gd name="T63" fmla="*/ 8 h 235"/>
                    <a:gd name="T64" fmla="*/ 47 w 198"/>
                    <a:gd name="T65" fmla="*/ 21 h 235"/>
                    <a:gd name="T66" fmla="*/ 60 w 198"/>
                    <a:gd name="T67" fmla="*/ 27 h 235"/>
                    <a:gd name="T68" fmla="*/ 74 w 198"/>
                    <a:gd name="T69" fmla="*/ 35 h 235"/>
                    <a:gd name="T70" fmla="*/ 83 w 198"/>
                    <a:gd name="T71" fmla="*/ 40 h 235"/>
                    <a:gd name="T72" fmla="*/ 91 w 198"/>
                    <a:gd name="T73" fmla="*/ 54 h 235"/>
                    <a:gd name="T74" fmla="*/ 104 w 198"/>
                    <a:gd name="T75" fmla="*/ 56 h 235"/>
                    <a:gd name="T76" fmla="*/ 109 w 198"/>
                    <a:gd name="T77" fmla="*/ 66 h 235"/>
                    <a:gd name="T78" fmla="*/ 128 w 198"/>
                    <a:gd name="T79" fmla="*/ 65 h 235"/>
                    <a:gd name="T80" fmla="*/ 137 w 198"/>
                    <a:gd name="T81" fmla="*/ 75 h 235"/>
                    <a:gd name="T82" fmla="*/ 141 w 198"/>
                    <a:gd name="T83" fmla="*/ 83 h 235"/>
                    <a:gd name="T84" fmla="*/ 151 w 198"/>
                    <a:gd name="T85" fmla="*/ 98 h 235"/>
                    <a:gd name="T86" fmla="*/ 162 w 198"/>
                    <a:gd name="T87" fmla="*/ 96 h 235"/>
                    <a:gd name="T88" fmla="*/ 171 w 198"/>
                    <a:gd name="T89" fmla="*/ 105 h 235"/>
                    <a:gd name="T90" fmla="*/ 182 w 198"/>
                    <a:gd name="T91" fmla="*/ 110 h 235"/>
                    <a:gd name="T92" fmla="*/ 182 w 198"/>
                    <a:gd name="T93" fmla="*/ 111 h 235"/>
                    <a:gd name="T94" fmla="*/ 183 w 198"/>
                    <a:gd name="T95" fmla="*/ 112 h 235"/>
                    <a:gd name="T96" fmla="*/ 183 w 198"/>
                    <a:gd name="T97" fmla="*/ 115 h 235"/>
                    <a:gd name="T98" fmla="*/ 185 w 198"/>
                    <a:gd name="T99" fmla="*/ 122 h 235"/>
                    <a:gd name="T100" fmla="*/ 183 w 198"/>
                    <a:gd name="T101" fmla="*/ 134 h 235"/>
                    <a:gd name="T102" fmla="*/ 190 w 198"/>
                    <a:gd name="T103" fmla="*/ 144 h 235"/>
                    <a:gd name="T104" fmla="*/ 188 w 198"/>
                    <a:gd name="T105" fmla="*/ 155 h 235"/>
                    <a:gd name="T106" fmla="*/ 192 w 198"/>
                    <a:gd name="T107" fmla="*/ 167 h 235"/>
                    <a:gd name="T108" fmla="*/ 192 w 198"/>
                    <a:gd name="T109" fmla="*/ 179 h 235"/>
                    <a:gd name="T110" fmla="*/ 193 w 198"/>
                    <a:gd name="T111" fmla="*/ 186 h 235"/>
                    <a:gd name="T112" fmla="*/ 197 w 198"/>
                    <a:gd name="T113" fmla="*/ 20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235">
                      <a:moveTo>
                        <a:pt x="197" y="206"/>
                      </a:moveTo>
                      <a:cubicBezTo>
                        <a:pt x="197" y="207"/>
                        <a:pt x="196" y="211"/>
                        <a:pt x="196" y="213"/>
                      </a:cubicBezTo>
                      <a:cubicBezTo>
                        <a:pt x="194" y="213"/>
                        <a:pt x="192" y="211"/>
                        <a:pt x="190" y="209"/>
                      </a:cubicBezTo>
                      <a:cubicBezTo>
                        <a:pt x="187" y="207"/>
                        <a:pt x="183" y="207"/>
                        <a:pt x="180" y="209"/>
                      </a:cubicBezTo>
                      <a:cubicBezTo>
                        <a:pt x="177" y="209"/>
                        <a:pt x="176" y="212"/>
                        <a:pt x="174" y="213"/>
                      </a:cubicBezTo>
                      <a:cubicBezTo>
                        <a:pt x="169" y="215"/>
                        <a:pt x="162" y="212"/>
                        <a:pt x="159" y="209"/>
                      </a:cubicBezTo>
                      <a:cubicBezTo>
                        <a:pt x="156" y="206"/>
                        <a:pt x="152" y="204"/>
                        <a:pt x="148" y="203"/>
                      </a:cubicBezTo>
                      <a:cubicBezTo>
                        <a:pt x="143" y="202"/>
                        <a:pt x="141" y="205"/>
                        <a:pt x="138" y="208"/>
                      </a:cubicBezTo>
                      <a:cubicBezTo>
                        <a:pt x="133" y="213"/>
                        <a:pt x="127" y="210"/>
                        <a:pt x="122" y="207"/>
                      </a:cubicBezTo>
                      <a:cubicBezTo>
                        <a:pt x="116" y="204"/>
                        <a:pt x="111" y="201"/>
                        <a:pt x="104" y="205"/>
                      </a:cubicBezTo>
                      <a:cubicBezTo>
                        <a:pt x="102" y="206"/>
                        <a:pt x="99" y="207"/>
                        <a:pt x="98" y="210"/>
                      </a:cubicBezTo>
                      <a:cubicBezTo>
                        <a:pt x="98" y="212"/>
                        <a:pt x="98" y="214"/>
                        <a:pt x="98" y="216"/>
                      </a:cubicBezTo>
                      <a:cubicBezTo>
                        <a:pt x="97" y="223"/>
                        <a:pt x="96" y="228"/>
                        <a:pt x="90" y="231"/>
                      </a:cubicBezTo>
                      <a:cubicBezTo>
                        <a:pt x="88" y="232"/>
                        <a:pt x="87" y="233"/>
                        <a:pt x="85" y="234"/>
                      </a:cubicBezTo>
                      <a:cubicBezTo>
                        <a:pt x="83" y="235"/>
                        <a:pt x="78" y="234"/>
                        <a:pt x="76" y="233"/>
                      </a:cubicBezTo>
                      <a:cubicBezTo>
                        <a:pt x="74" y="231"/>
                        <a:pt x="74" y="230"/>
                        <a:pt x="74" y="228"/>
                      </a:cubicBezTo>
                      <a:cubicBezTo>
                        <a:pt x="73" y="223"/>
                        <a:pt x="74" y="219"/>
                        <a:pt x="75" y="215"/>
                      </a:cubicBezTo>
                      <a:cubicBezTo>
                        <a:pt x="75" y="209"/>
                        <a:pt x="78" y="196"/>
                        <a:pt x="72" y="190"/>
                      </a:cubicBezTo>
                      <a:cubicBezTo>
                        <a:pt x="68" y="187"/>
                        <a:pt x="62" y="190"/>
                        <a:pt x="58" y="192"/>
                      </a:cubicBezTo>
                      <a:cubicBezTo>
                        <a:pt x="58" y="192"/>
                        <a:pt x="58" y="192"/>
                        <a:pt x="58" y="192"/>
                      </a:cubicBezTo>
                      <a:cubicBezTo>
                        <a:pt x="59" y="189"/>
                        <a:pt x="60" y="187"/>
                        <a:pt x="61" y="185"/>
                      </a:cubicBezTo>
                      <a:cubicBezTo>
                        <a:pt x="63" y="183"/>
                        <a:pt x="66" y="181"/>
                        <a:pt x="65" y="178"/>
                      </a:cubicBezTo>
                      <a:cubicBezTo>
                        <a:pt x="64" y="174"/>
                        <a:pt x="60" y="172"/>
                        <a:pt x="59" y="168"/>
                      </a:cubicBezTo>
                      <a:cubicBezTo>
                        <a:pt x="58" y="164"/>
                        <a:pt x="59" y="159"/>
                        <a:pt x="58" y="155"/>
                      </a:cubicBezTo>
                      <a:cubicBezTo>
                        <a:pt x="57" y="150"/>
                        <a:pt x="54" y="152"/>
                        <a:pt x="50" y="152"/>
                      </a:cubicBezTo>
                      <a:cubicBezTo>
                        <a:pt x="48" y="152"/>
                        <a:pt x="45" y="151"/>
                        <a:pt x="44" y="149"/>
                      </a:cubicBezTo>
                      <a:cubicBezTo>
                        <a:pt x="43" y="148"/>
                        <a:pt x="44" y="146"/>
                        <a:pt x="44" y="145"/>
                      </a:cubicBezTo>
                      <a:cubicBezTo>
                        <a:pt x="44" y="144"/>
                        <a:pt x="43" y="142"/>
                        <a:pt x="43" y="141"/>
                      </a:cubicBezTo>
                      <a:cubicBezTo>
                        <a:pt x="42" y="139"/>
                        <a:pt x="40" y="139"/>
                        <a:pt x="38" y="138"/>
                      </a:cubicBezTo>
                      <a:cubicBezTo>
                        <a:pt x="37" y="138"/>
                        <a:pt x="35" y="137"/>
                        <a:pt x="34" y="137"/>
                      </a:cubicBezTo>
                      <a:cubicBezTo>
                        <a:pt x="34" y="136"/>
                        <a:pt x="34" y="136"/>
                        <a:pt x="33" y="135"/>
                      </a:cubicBezTo>
                      <a:cubicBezTo>
                        <a:pt x="33" y="134"/>
                        <a:pt x="32" y="134"/>
                        <a:pt x="31" y="134"/>
                      </a:cubicBezTo>
                      <a:cubicBezTo>
                        <a:pt x="29" y="132"/>
                        <a:pt x="29" y="131"/>
                        <a:pt x="29" y="128"/>
                      </a:cubicBezTo>
                      <a:cubicBezTo>
                        <a:pt x="29" y="126"/>
                        <a:pt x="28" y="125"/>
                        <a:pt x="29" y="123"/>
                      </a:cubicBezTo>
                      <a:cubicBezTo>
                        <a:pt x="29" y="121"/>
                        <a:pt x="31" y="120"/>
                        <a:pt x="32" y="118"/>
                      </a:cubicBezTo>
                      <a:cubicBezTo>
                        <a:pt x="33" y="117"/>
                        <a:pt x="34" y="115"/>
                        <a:pt x="35" y="113"/>
                      </a:cubicBezTo>
                      <a:cubicBezTo>
                        <a:pt x="37" y="112"/>
                        <a:pt x="38" y="111"/>
                        <a:pt x="39" y="110"/>
                      </a:cubicBezTo>
                      <a:cubicBezTo>
                        <a:pt x="40" y="109"/>
                        <a:pt x="41" y="107"/>
                        <a:pt x="42" y="106"/>
                      </a:cubicBezTo>
                      <a:cubicBezTo>
                        <a:pt x="42" y="104"/>
                        <a:pt x="44" y="104"/>
                        <a:pt x="45" y="102"/>
                      </a:cubicBezTo>
                      <a:cubicBezTo>
                        <a:pt x="46" y="100"/>
                        <a:pt x="46" y="98"/>
                        <a:pt x="46" y="96"/>
                      </a:cubicBezTo>
                      <a:cubicBezTo>
                        <a:pt x="45" y="91"/>
                        <a:pt x="42" y="88"/>
                        <a:pt x="40" y="84"/>
                      </a:cubicBezTo>
                      <a:cubicBezTo>
                        <a:pt x="38" y="80"/>
                        <a:pt x="37" y="75"/>
                        <a:pt x="34" y="73"/>
                      </a:cubicBezTo>
                      <a:cubicBezTo>
                        <a:pt x="32" y="72"/>
                        <a:pt x="30" y="73"/>
                        <a:pt x="28" y="73"/>
                      </a:cubicBezTo>
                      <a:cubicBezTo>
                        <a:pt x="26" y="73"/>
                        <a:pt x="25" y="73"/>
                        <a:pt x="23" y="74"/>
                      </a:cubicBezTo>
                      <a:cubicBezTo>
                        <a:pt x="20" y="76"/>
                        <a:pt x="20" y="70"/>
                        <a:pt x="20" y="69"/>
                      </a:cubicBezTo>
                      <a:cubicBezTo>
                        <a:pt x="20" y="68"/>
                        <a:pt x="19" y="67"/>
                        <a:pt x="19" y="65"/>
                      </a:cubicBezTo>
                      <a:cubicBezTo>
                        <a:pt x="18" y="64"/>
                        <a:pt x="18" y="62"/>
                        <a:pt x="17" y="62"/>
                      </a:cubicBezTo>
                      <a:cubicBezTo>
                        <a:pt x="15" y="62"/>
                        <a:pt x="12" y="64"/>
                        <a:pt x="10" y="65"/>
                      </a:cubicBezTo>
                      <a:cubicBezTo>
                        <a:pt x="9" y="66"/>
                        <a:pt x="6" y="67"/>
                        <a:pt x="5" y="64"/>
                      </a:cubicBezTo>
                      <a:cubicBezTo>
                        <a:pt x="4" y="62"/>
                        <a:pt x="6" y="59"/>
                        <a:pt x="7" y="57"/>
                      </a:cubicBezTo>
                      <a:cubicBezTo>
                        <a:pt x="8" y="55"/>
                        <a:pt x="8" y="53"/>
                        <a:pt x="7" y="51"/>
                      </a:cubicBezTo>
                      <a:cubicBezTo>
                        <a:pt x="6" y="49"/>
                        <a:pt x="4" y="48"/>
                        <a:pt x="3" y="47"/>
                      </a:cubicBezTo>
                      <a:cubicBezTo>
                        <a:pt x="1" y="45"/>
                        <a:pt x="0" y="43"/>
                        <a:pt x="1" y="41"/>
                      </a:cubicBezTo>
                      <a:cubicBezTo>
                        <a:pt x="1" y="40"/>
                        <a:pt x="1" y="40"/>
                        <a:pt x="1" y="39"/>
                      </a:cubicBezTo>
                      <a:cubicBezTo>
                        <a:pt x="2" y="38"/>
                        <a:pt x="4" y="37"/>
                        <a:pt x="5" y="36"/>
                      </a:cubicBezTo>
                      <a:cubicBezTo>
                        <a:pt x="7" y="35"/>
                        <a:pt x="9" y="33"/>
                        <a:pt x="9" y="31"/>
                      </a:cubicBezTo>
                      <a:cubicBezTo>
                        <a:pt x="10" y="28"/>
                        <a:pt x="9" y="25"/>
                        <a:pt x="10" y="22"/>
                      </a:cubicBezTo>
                      <a:cubicBezTo>
                        <a:pt x="10" y="21"/>
                        <a:pt x="10" y="20"/>
                        <a:pt x="11" y="20"/>
                      </a:cubicBezTo>
                      <a:cubicBezTo>
                        <a:pt x="13" y="16"/>
                        <a:pt x="17" y="15"/>
                        <a:pt x="21" y="14"/>
                      </a:cubicBezTo>
                      <a:cubicBezTo>
                        <a:pt x="26" y="13"/>
                        <a:pt x="31" y="11"/>
                        <a:pt x="35" y="8"/>
                      </a:cubicBezTo>
                      <a:cubicBezTo>
                        <a:pt x="39" y="5"/>
                        <a:pt x="41" y="2"/>
                        <a:pt x="45" y="1"/>
                      </a:cubicBezTo>
                      <a:cubicBezTo>
                        <a:pt x="47" y="0"/>
                        <a:pt x="50" y="0"/>
                        <a:pt x="51" y="2"/>
                      </a:cubicBezTo>
                      <a:cubicBezTo>
                        <a:pt x="51" y="2"/>
                        <a:pt x="51" y="2"/>
                        <a:pt x="52" y="2"/>
                      </a:cubicBezTo>
                      <a:cubicBezTo>
                        <a:pt x="52" y="4"/>
                        <a:pt x="51" y="6"/>
                        <a:pt x="51" y="8"/>
                      </a:cubicBezTo>
                      <a:cubicBezTo>
                        <a:pt x="49" y="11"/>
                        <a:pt x="47" y="14"/>
                        <a:pt x="46" y="17"/>
                      </a:cubicBezTo>
                      <a:cubicBezTo>
                        <a:pt x="45" y="19"/>
                        <a:pt x="45" y="20"/>
                        <a:pt x="47" y="21"/>
                      </a:cubicBezTo>
                      <a:cubicBezTo>
                        <a:pt x="49" y="22"/>
                        <a:pt x="50" y="21"/>
                        <a:pt x="52" y="21"/>
                      </a:cubicBezTo>
                      <a:cubicBezTo>
                        <a:pt x="55" y="22"/>
                        <a:pt x="58" y="26"/>
                        <a:pt x="60" y="27"/>
                      </a:cubicBezTo>
                      <a:cubicBezTo>
                        <a:pt x="63" y="30"/>
                        <a:pt x="66" y="33"/>
                        <a:pt x="70" y="35"/>
                      </a:cubicBezTo>
                      <a:cubicBezTo>
                        <a:pt x="72" y="36"/>
                        <a:pt x="73" y="36"/>
                        <a:pt x="74" y="35"/>
                      </a:cubicBezTo>
                      <a:cubicBezTo>
                        <a:pt x="76" y="34"/>
                        <a:pt x="78" y="34"/>
                        <a:pt x="79" y="35"/>
                      </a:cubicBezTo>
                      <a:cubicBezTo>
                        <a:pt x="81" y="36"/>
                        <a:pt x="82" y="38"/>
                        <a:pt x="83" y="40"/>
                      </a:cubicBezTo>
                      <a:cubicBezTo>
                        <a:pt x="84" y="42"/>
                        <a:pt x="85" y="44"/>
                        <a:pt x="85" y="46"/>
                      </a:cubicBezTo>
                      <a:cubicBezTo>
                        <a:pt x="85" y="50"/>
                        <a:pt x="87" y="54"/>
                        <a:pt x="91" y="54"/>
                      </a:cubicBezTo>
                      <a:cubicBezTo>
                        <a:pt x="93" y="54"/>
                        <a:pt x="96" y="53"/>
                        <a:pt x="98" y="54"/>
                      </a:cubicBezTo>
                      <a:cubicBezTo>
                        <a:pt x="100" y="54"/>
                        <a:pt x="102" y="55"/>
                        <a:pt x="104" y="56"/>
                      </a:cubicBezTo>
                      <a:cubicBezTo>
                        <a:pt x="105" y="57"/>
                        <a:pt x="107" y="58"/>
                        <a:pt x="108" y="60"/>
                      </a:cubicBezTo>
                      <a:cubicBezTo>
                        <a:pt x="108" y="62"/>
                        <a:pt x="108" y="64"/>
                        <a:pt x="109" y="66"/>
                      </a:cubicBezTo>
                      <a:cubicBezTo>
                        <a:pt x="110" y="70"/>
                        <a:pt x="116" y="71"/>
                        <a:pt x="119" y="69"/>
                      </a:cubicBezTo>
                      <a:cubicBezTo>
                        <a:pt x="121" y="68"/>
                        <a:pt x="126" y="64"/>
                        <a:pt x="128" y="65"/>
                      </a:cubicBezTo>
                      <a:cubicBezTo>
                        <a:pt x="131" y="66"/>
                        <a:pt x="132" y="70"/>
                        <a:pt x="134" y="72"/>
                      </a:cubicBezTo>
                      <a:cubicBezTo>
                        <a:pt x="135" y="73"/>
                        <a:pt x="136" y="74"/>
                        <a:pt x="137" y="75"/>
                      </a:cubicBezTo>
                      <a:cubicBezTo>
                        <a:pt x="138" y="77"/>
                        <a:pt x="139" y="78"/>
                        <a:pt x="139" y="79"/>
                      </a:cubicBezTo>
                      <a:cubicBezTo>
                        <a:pt x="140" y="80"/>
                        <a:pt x="140" y="82"/>
                        <a:pt x="141" y="83"/>
                      </a:cubicBezTo>
                      <a:cubicBezTo>
                        <a:pt x="142" y="86"/>
                        <a:pt x="143" y="89"/>
                        <a:pt x="144" y="92"/>
                      </a:cubicBezTo>
                      <a:cubicBezTo>
                        <a:pt x="146" y="94"/>
                        <a:pt x="148" y="96"/>
                        <a:pt x="151" y="98"/>
                      </a:cubicBezTo>
                      <a:cubicBezTo>
                        <a:pt x="153" y="99"/>
                        <a:pt x="154" y="99"/>
                        <a:pt x="156" y="98"/>
                      </a:cubicBezTo>
                      <a:cubicBezTo>
                        <a:pt x="158" y="97"/>
                        <a:pt x="160" y="96"/>
                        <a:pt x="162" y="96"/>
                      </a:cubicBezTo>
                      <a:cubicBezTo>
                        <a:pt x="164" y="97"/>
                        <a:pt x="165" y="99"/>
                        <a:pt x="165" y="100"/>
                      </a:cubicBezTo>
                      <a:cubicBezTo>
                        <a:pt x="167" y="103"/>
                        <a:pt x="168" y="104"/>
                        <a:pt x="171" y="105"/>
                      </a:cubicBezTo>
                      <a:cubicBezTo>
                        <a:pt x="174" y="107"/>
                        <a:pt x="179" y="107"/>
                        <a:pt x="181" y="109"/>
                      </a:cubicBezTo>
                      <a:cubicBezTo>
                        <a:pt x="181" y="110"/>
                        <a:pt x="182" y="110"/>
                        <a:pt x="182" y="110"/>
                      </a:cubicBezTo>
                      <a:cubicBezTo>
                        <a:pt x="182" y="110"/>
                        <a:pt x="182" y="110"/>
                        <a:pt x="182" y="111"/>
                      </a:cubicBezTo>
                      <a:cubicBezTo>
                        <a:pt x="182" y="111"/>
                        <a:pt x="182" y="111"/>
                        <a:pt x="182" y="111"/>
                      </a:cubicBezTo>
                      <a:cubicBezTo>
                        <a:pt x="182" y="111"/>
                        <a:pt x="182" y="111"/>
                        <a:pt x="182" y="111"/>
                      </a:cubicBezTo>
                      <a:cubicBezTo>
                        <a:pt x="182" y="112"/>
                        <a:pt x="183" y="112"/>
                        <a:pt x="183" y="112"/>
                      </a:cubicBezTo>
                      <a:cubicBezTo>
                        <a:pt x="183" y="112"/>
                        <a:pt x="183" y="112"/>
                        <a:pt x="183" y="113"/>
                      </a:cubicBezTo>
                      <a:cubicBezTo>
                        <a:pt x="183" y="113"/>
                        <a:pt x="183" y="114"/>
                        <a:pt x="183" y="115"/>
                      </a:cubicBezTo>
                      <a:cubicBezTo>
                        <a:pt x="183" y="115"/>
                        <a:pt x="183" y="116"/>
                        <a:pt x="183" y="116"/>
                      </a:cubicBezTo>
                      <a:cubicBezTo>
                        <a:pt x="183" y="119"/>
                        <a:pt x="184" y="120"/>
                        <a:pt x="185" y="122"/>
                      </a:cubicBezTo>
                      <a:cubicBezTo>
                        <a:pt x="187" y="123"/>
                        <a:pt x="188" y="125"/>
                        <a:pt x="187" y="127"/>
                      </a:cubicBezTo>
                      <a:cubicBezTo>
                        <a:pt x="186" y="130"/>
                        <a:pt x="184" y="132"/>
                        <a:pt x="183" y="134"/>
                      </a:cubicBezTo>
                      <a:cubicBezTo>
                        <a:pt x="183" y="136"/>
                        <a:pt x="185" y="138"/>
                        <a:pt x="186" y="139"/>
                      </a:cubicBezTo>
                      <a:cubicBezTo>
                        <a:pt x="188" y="140"/>
                        <a:pt x="190" y="142"/>
                        <a:pt x="190" y="144"/>
                      </a:cubicBezTo>
                      <a:cubicBezTo>
                        <a:pt x="191" y="146"/>
                        <a:pt x="189" y="148"/>
                        <a:pt x="188" y="150"/>
                      </a:cubicBezTo>
                      <a:cubicBezTo>
                        <a:pt x="187" y="152"/>
                        <a:pt x="186" y="154"/>
                        <a:pt x="188" y="155"/>
                      </a:cubicBezTo>
                      <a:cubicBezTo>
                        <a:pt x="189" y="157"/>
                        <a:pt x="191" y="158"/>
                        <a:pt x="192" y="160"/>
                      </a:cubicBezTo>
                      <a:cubicBezTo>
                        <a:pt x="194" y="162"/>
                        <a:pt x="193" y="165"/>
                        <a:pt x="192" y="167"/>
                      </a:cubicBezTo>
                      <a:cubicBezTo>
                        <a:pt x="191" y="169"/>
                        <a:pt x="190" y="171"/>
                        <a:pt x="191" y="173"/>
                      </a:cubicBezTo>
                      <a:cubicBezTo>
                        <a:pt x="191" y="175"/>
                        <a:pt x="192" y="177"/>
                        <a:pt x="192" y="179"/>
                      </a:cubicBezTo>
                      <a:cubicBezTo>
                        <a:pt x="192" y="180"/>
                        <a:pt x="192" y="182"/>
                        <a:pt x="192" y="183"/>
                      </a:cubicBezTo>
                      <a:cubicBezTo>
                        <a:pt x="193" y="184"/>
                        <a:pt x="193" y="185"/>
                        <a:pt x="193" y="186"/>
                      </a:cubicBezTo>
                      <a:cubicBezTo>
                        <a:pt x="194" y="190"/>
                        <a:pt x="195" y="193"/>
                        <a:pt x="196" y="196"/>
                      </a:cubicBezTo>
                      <a:cubicBezTo>
                        <a:pt x="197" y="199"/>
                        <a:pt x="198" y="203"/>
                        <a:pt x="197" y="206"/>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5" name="Freeform 386">
                  <a:extLst>
                    <a:ext uri="{FF2B5EF4-FFF2-40B4-BE49-F238E27FC236}">
                      <a16:creationId xmlns:a16="http://schemas.microsoft.com/office/drawing/2014/main" id="{4B1CD686-9EE0-41A6-BD8E-BE2D635CC836}"/>
                    </a:ext>
                  </a:extLst>
                </p:cNvPr>
                <p:cNvSpPr>
                  <a:spLocks/>
                </p:cNvSpPr>
                <p:nvPr/>
              </p:nvSpPr>
              <p:spPr bwMode="auto">
                <a:xfrm>
                  <a:off x="549" y="1894"/>
                  <a:ext cx="344" cy="390"/>
                </a:xfrm>
                <a:custGeom>
                  <a:avLst/>
                  <a:gdLst>
                    <a:gd name="T0" fmla="*/ 207 w 215"/>
                    <a:gd name="T1" fmla="*/ 184 h 226"/>
                    <a:gd name="T2" fmla="*/ 170 w 215"/>
                    <a:gd name="T3" fmla="*/ 187 h 226"/>
                    <a:gd name="T4" fmla="*/ 151 w 215"/>
                    <a:gd name="T5" fmla="*/ 221 h 226"/>
                    <a:gd name="T6" fmla="*/ 138 w 215"/>
                    <a:gd name="T7" fmla="*/ 223 h 226"/>
                    <a:gd name="T8" fmla="*/ 130 w 215"/>
                    <a:gd name="T9" fmla="*/ 212 h 226"/>
                    <a:gd name="T10" fmla="*/ 118 w 215"/>
                    <a:gd name="T11" fmla="*/ 203 h 226"/>
                    <a:gd name="T12" fmla="*/ 115 w 215"/>
                    <a:gd name="T13" fmla="*/ 187 h 226"/>
                    <a:gd name="T14" fmla="*/ 99 w 215"/>
                    <a:gd name="T15" fmla="*/ 191 h 226"/>
                    <a:gd name="T16" fmla="*/ 82 w 215"/>
                    <a:gd name="T17" fmla="*/ 189 h 226"/>
                    <a:gd name="T18" fmla="*/ 65 w 215"/>
                    <a:gd name="T19" fmla="*/ 193 h 226"/>
                    <a:gd name="T20" fmla="*/ 53 w 215"/>
                    <a:gd name="T21" fmla="*/ 188 h 226"/>
                    <a:gd name="T22" fmla="*/ 27 w 215"/>
                    <a:gd name="T23" fmla="*/ 180 h 226"/>
                    <a:gd name="T24" fmla="*/ 13 w 215"/>
                    <a:gd name="T25" fmla="*/ 181 h 226"/>
                    <a:gd name="T26" fmla="*/ 4 w 215"/>
                    <a:gd name="T27" fmla="*/ 159 h 226"/>
                    <a:gd name="T28" fmla="*/ 6 w 215"/>
                    <a:gd name="T29" fmla="*/ 130 h 226"/>
                    <a:gd name="T30" fmla="*/ 39 w 215"/>
                    <a:gd name="T31" fmla="*/ 113 h 226"/>
                    <a:gd name="T32" fmla="*/ 56 w 215"/>
                    <a:gd name="T33" fmla="*/ 79 h 226"/>
                    <a:gd name="T34" fmla="*/ 74 w 215"/>
                    <a:gd name="T35" fmla="*/ 60 h 226"/>
                    <a:gd name="T36" fmla="*/ 91 w 215"/>
                    <a:gd name="T37" fmla="*/ 20 h 226"/>
                    <a:gd name="T38" fmla="*/ 126 w 215"/>
                    <a:gd name="T39" fmla="*/ 24 h 226"/>
                    <a:gd name="T40" fmla="*/ 150 w 215"/>
                    <a:gd name="T41" fmla="*/ 33 h 226"/>
                    <a:gd name="T42" fmla="*/ 156 w 215"/>
                    <a:gd name="T43" fmla="*/ 43 h 226"/>
                    <a:gd name="T44" fmla="*/ 154 w 215"/>
                    <a:gd name="T45" fmla="*/ 56 h 226"/>
                    <a:gd name="T46" fmla="*/ 166 w 215"/>
                    <a:gd name="T47" fmla="*/ 54 h 226"/>
                    <a:gd name="T48" fmla="*/ 169 w 215"/>
                    <a:gd name="T49" fmla="*/ 61 h 226"/>
                    <a:gd name="T50" fmla="*/ 177 w 215"/>
                    <a:gd name="T51" fmla="*/ 65 h 226"/>
                    <a:gd name="T52" fmla="*/ 189 w 215"/>
                    <a:gd name="T53" fmla="*/ 76 h 226"/>
                    <a:gd name="T54" fmla="*/ 194 w 215"/>
                    <a:gd name="T55" fmla="*/ 94 h 226"/>
                    <a:gd name="T56" fmla="*/ 188 w 215"/>
                    <a:gd name="T57" fmla="*/ 102 h 226"/>
                    <a:gd name="T58" fmla="*/ 181 w 215"/>
                    <a:gd name="T59" fmla="*/ 110 h 226"/>
                    <a:gd name="T60" fmla="*/ 178 w 215"/>
                    <a:gd name="T61" fmla="*/ 120 h 226"/>
                    <a:gd name="T62" fmla="*/ 182 w 215"/>
                    <a:gd name="T63" fmla="*/ 127 h 226"/>
                    <a:gd name="T64" fmla="*/ 187 w 215"/>
                    <a:gd name="T65" fmla="*/ 130 h 226"/>
                    <a:gd name="T66" fmla="*/ 193 w 215"/>
                    <a:gd name="T67" fmla="*/ 137 h 226"/>
                    <a:gd name="T68" fmla="*/ 199 w 215"/>
                    <a:gd name="T69" fmla="*/ 144 h 226"/>
                    <a:gd name="T70" fmla="*/ 208 w 215"/>
                    <a:gd name="T71" fmla="*/ 160 h 226"/>
                    <a:gd name="T72" fmla="*/ 210 w 215"/>
                    <a:gd name="T73" fmla="*/ 17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 h="226">
                      <a:moveTo>
                        <a:pt x="210" y="177"/>
                      </a:moveTo>
                      <a:cubicBezTo>
                        <a:pt x="209" y="179"/>
                        <a:pt x="208" y="181"/>
                        <a:pt x="207" y="184"/>
                      </a:cubicBezTo>
                      <a:cubicBezTo>
                        <a:pt x="201" y="187"/>
                        <a:pt x="195" y="190"/>
                        <a:pt x="188" y="189"/>
                      </a:cubicBezTo>
                      <a:cubicBezTo>
                        <a:pt x="183" y="189"/>
                        <a:pt x="174" y="184"/>
                        <a:pt x="170" y="187"/>
                      </a:cubicBezTo>
                      <a:cubicBezTo>
                        <a:pt x="164" y="190"/>
                        <a:pt x="168" y="201"/>
                        <a:pt x="167" y="206"/>
                      </a:cubicBezTo>
                      <a:cubicBezTo>
                        <a:pt x="167" y="215"/>
                        <a:pt x="158" y="218"/>
                        <a:pt x="151" y="221"/>
                      </a:cubicBezTo>
                      <a:cubicBezTo>
                        <a:pt x="147" y="222"/>
                        <a:pt x="144" y="224"/>
                        <a:pt x="141" y="226"/>
                      </a:cubicBezTo>
                      <a:cubicBezTo>
                        <a:pt x="140" y="225"/>
                        <a:pt x="139" y="224"/>
                        <a:pt x="138" y="223"/>
                      </a:cubicBezTo>
                      <a:cubicBezTo>
                        <a:pt x="136" y="222"/>
                        <a:pt x="134" y="223"/>
                        <a:pt x="132" y="222"/>
                      </a:cubicBezTo>
                      <a:cubicBezTo>
                        <a:pt x="129" y="220"/>
                        <a:pt x="130" y="215"/>
                        <a:pt x="130" y="212"/>
                      </a:cubicBezTo>
                      <a:cubicBezTo>
                        <a:pt x="130" y="209"/>
                        <a:pt x="129" y="205"/>
                        <a:pt x="126" y="203"/>
                      </a:cubicBezTo>
                      <a:cubicBezTo>
                        <a:pt x="124" y="202"/>
                        <a:pt x="120" y="203"/>
                        <a:pt x="118" y="203"/>
                      </a:cubicBezTo>
                      <a:cubicBezTo>
                        <a:pt x="114" y="202"/>
                        <a:pt x="114" y="200"/>
                        <a:pt x="114" y="197"/>
                      </a:cubicBezTo>
                      <a:cubicBezTo>
                        <a:pt x="114" y="195"/>
                        <a:pt x="117" y="189"/>
                        <a:pt x="115" y="187"/>
                      </a:cubicBezTo>
                      <a:cubicBezTo>
                        <a:pt x="113" y="186"/>
                        <a:pt x="109" y="190"/>
                        <a:pt x="107" y="190"/>
                      </a:cubicBezTo>
                      <a:cubicBezTo>
                        <a:pt x="104" y="192"/>
                        <a:pt x="102" y="193"/>
                        <a:pt x="99" y="191"/>
                      </a:cubicBezTo>
                      <a:cubicBezTo>
                        <a:pt x="96" y="189"/>
                        <a:pt x="94" y="187"/>
                        <a:pt x="91" y="187"/>
                      </a:cubicBezTo>
                      <a:cubicBezTo>
                        <a:pt x="88" y="186"/>
                        <a:pt x="84" y="187"/>
                        <a:pt x="82" y="189"/>
                      </a:cubicBezTo>
                      <a:cubicBezTo>
                        <a:pt x="82" y="189"/>
                        <a:pt x="82" y="190"/>
                        <a:pt x="82" y="190"/>
                      </a:cubicBezTo>
                      <a:cubicBezTo>
                        <a:pt x="79" y="190"/>
                        <a:pt x="68" y="194"/>
                        <a:pt x="65" y="193"/>
                      </a:cubicBezTo>
                      <a:cubicBezTo>
                        <a:pt x="63" y="193"/>
                        <a:pt x="63" y="185"/>
                        <a:pt x="61" y="181"/>
                      </a:cubicBezTo>
                      <a:cubicBezTo>
                        <a:pt x="58" y="177"/>
                        <a:pt x="54" y="182"/>
                        <a:pt x="53" y="188"/>
                      </a:cubicBezTo>
                      <a:cubicBezTo>
                        <a:pt x="51" y="193"/>
                        <a:pt x="48" y="188"/>
                        <a:pt x="43" y="186"/>
                      </a:cubicBezTo>
                      <a:cubicBezTo>
                        <a:pt x="38" y="183"/>
                        <a:pt x="30" y="181"/>
                        <a:pt x="27" y="180"/>
                      </a:cubicBezTo>
                      <a:cubicBezTo>
                        <a:pt x="23" y="180"/>
                        <a:pt x="14" y="189"/>
                        <a:pt x="14" y="189"/>
                      </a:cubicBezTo>
                      <a:cubicBezTo>
                        <a:pt x="14" y="186"/>
                        <a:pt x="15" y="183"/>
                        <a:pt x="13" y="181"/>
                      </a:cubicBezTo>
                      <a:cubicBezTo>
                        <a:pt x="10" y="177"/>
                        <a:pt x="5" y="176"/>
                        <a:pt x="3" y="172"/>
                      </a:cubicBezTo>
                      <a:cubicBezTo>
                        <a:pt x="0" y="167"/>
                        <a:pt x="2" y="163"/>
                        <a:pt x="4" y="159"/>
                      </a:cubicBezTo>
                      <a:cubicBezTo>
                        <a:pt x="7" y="154"/>
                        <a:pt x="11" y="149"/>
                        <a:pt x="10" y="143"/>
                      </a:cubicBezTo>
                      <a:cubicBezTo>
                        <a:pt x="10" y="138"/>
                        <a:pt x="7" y="134"/>
                        <a:pt x="6" y="130"/>
                      </a:cubicBezTo>
                      <a:cubicBezTo>
                        <a:pt x="5" y="119"/>
                        <a:pt x="16" y="112"/>
                        <a:pt x="25" y="114"/>
                      </a:cubicBezTo>
                      <a:cubicBezTo>
                        <a:pt x="30" y="115"/>
                        <a:pt x="35" y="116"/>
                        <a:pt x="39" y="113"/>
                      </a:cubicBezTo>
                      <a:cubicBezTo>
                        <a:pt x="43" y="110"/>
                        <a:pt x="46" y="105"/>
                        <a:pt x="48" y="101"/>
                      </a:cubicBezTo>
                      <a:cubicBezTo>
                        <a:pt x="52" y="94"/>
                        <a:pt x="51" y="85"/>
                        <a:pt x="56" y="79"/>
                      </a:cubicBezTo>
                      <a:cubicBezTo>
                        <a:pt x="59" y="75"/>
                        <a:pt x="62" y="75"/>
                        <a:pt x="67" y="72"/>
                      </a:cubicBezTo>
                      <a:cubicBezTo>
                        <a:pt x="71" y="70"/>
                        <a:pt x="73" y="65"/>
                        <a:pt x="74" y="60"/>
                      </a:cubicBezTo>
                      <a:cubicBezTo>
                        <a:pt x="75" y="57"/>
                        <a:pt x="72" y="26"/>
                        <a:pt x="72" y="26"/>
                      </a:cubicBezTo>
                      <a:cubicBezTo>
                        <a:pt x="72" y="26"/>
                        <a:pt x="88" y="27"/>
                        <a:pt x="91" y="20"/>
                      </a:cubicBezTo>
                      <a:cubicBezTo>
                        <a:pt x="95" y="14"/>
                        <a:pt x="94" y="0"/>
                        <a:pt x="105" y="7"/>
                      </a:cubicBezTo>
                      <a:cubicBezTo>
                        <a:pt x="116" y="13"/>
                        <a:pt x="120" y="22"/>
                        <a:pt x="126" y="24"/>
                      </a:cubicBezTo>
                      <a:cubicBezTo>
                        <a:pt x="132" y="26"/>
                        <a:pt x="138" y="33"/>
                        <a:pt x="150" y="31"/>
                      </a:cubicBezTo>
                      <a:cubicBezTo>
                        <a:pt x="150" y="32"/>
                        <a:pt x="150" y="32"/>
                        <a:pt x="150" y="33"/>
                      </a:cubicBezTo>
                      <a:cubicBezTo>
                        <a:pt x="149" y="35"/>
                        <a:pt x="150" y="37"/>
                        <a:pt x="152" y="39"/>
                      </a:cubicBezTo>
                      <a:cubicBezTo>
                        <a:pt x="153" y="40"/>
                        <a:pt x="155" y="41"/>
                        <a:pt x="156" y="43"/>
                      </a:cubicBezTo>
                      <a:cubicBezTo>
                        <a:pt x="157" y="45"/>
                        <a:pt x="157" y="47"/>
                        <a:pt x="156" y="49"/>
                      </a:cubicBezTo>
                      <a:cubicBezTo>
                        <a:pt x="155" y="51"/>
                        <a:pt x="153" y="54"/>
                        <a:pt x="154" y="56"/>
                      </a:cubicBezTo>
                      <a:cubicBezTo>
                        <a:pt x="155" y="59"/>
                        <a:pt x="158" y="58"/>
                        <a:pt x="159" y="57"/>
                      </a:cubicBezTo>
                      <a:cubicBezTo>
                        <a:pt x="161" y="56"/>
                        <a:pt x="164" y="54"/>
                        <a:pt x="166" y="54"/>
                      </a:cubicBezTo>
                      <a:cubicBezTo>
                        <a:pt x="167" y="54"/>
                        <a:pt x="167" y="56"/>
                        <a:pt x="168" y="57"/>
                      </a:cubicBezTo>
                      <a:cubicBezTo>
                        <a:pt x="168" y="59"/>
                        <a:pt x="169" y="60"/>
                        <a:pt x="169" y="61"/>
                      </a:cubicBezTo>
                      <a:cubicBezTo>
                        <a:pt x="169" y="62"/>
                        <a:pt x="169" y="68"/>
                        <a:pt x="172" y="66"/>
                      </a:cubicBezTo>
                      <a:cubicBezTo>
                        <a:pt x="174" y="65"/>
                        <a:pt x="175" y="65"/>
                        <a:pt x="177" y="65"/>
                      </a:cubicBezTo>
                      <a:cubicBezTo>
                        <a:pt x="179" y="65"/>
                        <a:pt x="181" y="64"/>
                        <a:pt x="183" y="65"/>
                      </a:cubicBezTo>
                      <a:cubicBezTo>
                        <a:pt x="186" y="67"/>
                        <a:pt x="187" y="72"/>
                        <a:pt x="189" y="76"/>
                      </a:cubicBezTo>
                      <a:cubicBezTo>
                        <a:pt x="191" y="80"/>
                        <a:pt x="194" y="83"/>
                        <a:pt x="195" y="88"/>
                      </a:cubicBezTo>
                      <a:cubicBezTo>
                        <a:pt x="195" y="90"/>
                        <a:pt x="195" y="92"/>
                        <a:pt x="194" y="94"/>
                      </a:cubicBezTo>
                      <a:cubicBezTo>
                        <a:pt x="193" y="96"/>
                        <a:pt x="191" y="96"/>
                        <a:pt x="191" y="98"/>
                      </a:cubicBezTo>
                      <a:cubicBezTo>
                        <a:pt x="190" y="99"/>
                        <a:pt x="189" y="101"/>
                        <a:pt x="188" y="102"/>
                      </a:cubicBezTo>
                      <a:cubicBezTo>
                        <a:pt x="187" y="103"/>
                        <a:pt x="186" y="104"/>
                        <a:pt x="184" y="105"/>
                      </a:cubicBezTo>
                      <a:cubicBezTo>
                        <a:pt x="183" y="107"/>
                        <a:pt x="182" y="109"/>
                        <a:pt x="181" y="110"/>
                      </a:cubicBezTo>
                      <a:cubicBezTo>
                        <a:pt x="180" y="112"/>
                        <a:pt x="178" y="113"/>
                        <a:pt x="178" y="115"/>
                      </a:cubicBezTo>
                      <a:cubicBezTo>
                        <a:pt x="177" y="117"/>
                        <a:pt x="178" y="118"/>
                        <a:pt x="178" y="120"/>
                      </a:cubicBezTo>
                      <a:cubicBezTo>
                        <a:pt x="178" y="123"/>
                        <a:pt x="178" y="124"/>
                        <a:pt x="180" y="126"/>
                      </a:cubicBezTo>
                      <a:cubicBezTo>
                        <a:pt x="181" y="126"/>
                        <a:pt x="182" y="126"/>
                        <a:pt x="182" y="127"/>
                      </a:cubicBezTo>
                      <a:cubicBezTo>
                        <a:pt x="183" y="128"/>
                        <a:pt x="183" y="128"/>
                        <a:pt x="183" y="129"/>
                      </a:cubicBezTo>
                      <a:cubicBezTo>
                        <a:pt x="184" y="129"/>
                        <a:pt x="186" y="130"/>
                        <a:pt x="187" y="130"/>
                      </a:cubicBezTo>
                      <a:cubicBezTo>
                        <a:pt x="189" y="131"/>
                        <a:pt x="191" y="131"/>
                        <a:pt x="192" y="133"/>
                      </a:cubicBezTo>
                      <a:cubicBezTo>
                        <a:pt x="192" y="134"/>
                        <a:pt x="193" y="136"/>
                        <a:pt x="193" y="137"/>
                      </a:cubicBezTo>
                      <a:cubicBezTo>
                        <a:pt x="193" y="138"/>
                        <a:pt x="192" y="140"/>
                        <a:pt x="193" y="141"/>
                      </a:cubicBezTo>
                      <a:cubicBezTo>
                        <a:pt x="194" y="143"/>
                        <a:pt x="197" y="144"/>
                        <a:pt x="199" y="144"/>
                      </a:cubicBezTo>
                      <a:cubicBezTo>
                        <a:pt x="203" y="144"/>
                        <a:pt x="206" y="142"/>
                        <a:pt x="207" y="147"/>
                      </a:cubicBezTo>
                      <a:cubicBezTo>
                        <a:pt x="208" y="151"/>
                        <a:pt x="207" y="156"/>
                        <a:pt x="208" y="160"/>
                      </a:cubicBezTo>
                      <a:cubicBezTo>
                        <a:pt x="209" y="164"/>
                        <a:pt x="213" y="166"/>
                        <a:pt x="214" y="170"/>
                      </a:cubicBezTo>
                      <a:cubicBezTo>
                        <a:pt x="215" y="173"/>
                        <a:pt x="212" y="175"/>
                        <a:pt x="210" y="17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6" name="Freeform 387">
                  <a:extLst>
                    <a:ext uri="{FF2B5EF4-FFF2-40B4-BE49-F238E27FC236}">
                      <a16:creationId xmlns:a16="http://schemas.microsoft.com/office/drawing/2014/main" id="{AFA353B7-5A26-430B-B631-24EC87327323}"/>
                    </a:ext>
                  </a:extLst>
                </p:cNvPr>
                <p:cNvSpPr>
                  <a:spLocks/>
                </p:cNvSpPr>
                <p:nvPr/>
              </p:nvSpPr>
              <p:spPr bwMode="auto">
                <a:xfrm>
                  <a:off x="594" y="2215"/>
                  <a:ext cx="181" cy="336"/>
                </a:xfrm>
                <a:custGeom>
                  <a:avLst/>
                  <a:gdLst>
                    <a:gd name="T0" fmla="*/ 108 w 113"/>
                    <a:gd name="T1" fmla="*/ 121 h 195"/>
                    <a:gd name="T2" fmla="*/ 101 w 113"/>
                    <a:gd name="T3" fmla="*/ 142 h 195"/>
                    <a:gd name="T4" fmla="*/ 97 w 113"/>
                    <a:gd name="T5" fmla="*/ 156 h 195"/>
                    <a:gd name="T6" fmla="*/ 85 w 113"/>
                    <a:gd name="T7" fmla="*/ 158 h 195"/>
                    <a:gd name="T8" fmla="*/ 98 w 113"/>
                    <a:gd name="T9" fmla="*/ 183 h 195"/>
                    <a:gd name="T10" fmla="*/ 99 w 113"/>
                    <a:gd name="T11" fmla="*/ 189 h 195"/>
                    <a:gd name="T12" fmla="*/ 91 w 113"/>
                    <a:gd name="T13" fmla="*/ 193 h 195"/>
                    <a:gd name="T14" fmla="*/ 77 w 113"/>
                    <a:gd name="T15" fmla="*/ 190 h 195"/>
                    <a:gd name="T16" fmla="*/ 62 w 113"/>
                    <a:gd name="T17" fmla="*/ 189 h 195"/>
                    <a:gd name="T18" fmla="*/ 33 w 113"/>
                    <a:gd name="T19" fmla="*/ 181 h 195"/>
                    <a:gd name="T20" fmla="*/ 22 w 113"/>
                    <a:gd name="T21" fmla="*/ 180 h 195"/>
                    <a:gd name="T22" fmla="*/ 19 w 113"/>
                    <a:gd name="T23" fmla="*/ 168 h 195"/>
                    <a:gd name="T24" fmla="*/ 3 w 113"/>
                    <a:gd name="T25" fmla="*/ 150 h 195"/>
                    <a:gd name="T26" fmla="*/ 21 w 113"/>
                    <a:gd name="T27" fmla="*/ 139 h 195"/>
                    <a:gd name="T28" fmla="*/ 17 w 113"/>
                    <a:gd name="T29" fmla="*/ 123 h 195"/>
                    <a:gd name="T30" fmla="*/ 17 w 113"/>
                    <a:gd name="T31" fmla="*/ 113 h 195"/>
                    <a:gd name="T32" fmla="*/ 31 w 113"/>
                    <a:gd name="T33" fmla="*/ 121 h 195"/>
                    <a:gd name="T34" fmla="*/ 47 w 113"/>
                    <a:gd name="T35" fmla="*/ 121 h 195"/>
                    <a:gd name="T36" fmla="*/ 49 w 113"/>
                    <a:gd name="T37" fmla="*/ 106 h 195"/>
                    <a:gd name="T38" fmla="*/ 52 w 113"/>
                    <a:gd name="T39" fmla="*/ 90 h 195"/>
                    <a:gd name="T40" fmla="*/ 48 w 113"/>
                    <a:gd name="T41" fmla="*/ 80 h 195"/>
                    <a:gd name="T42" fmla="*/ 71 w 113"/>
                    <a:gd name="T43" fmla="*/ 71 h 195"/>
                    <a:gd name="T44" fmla="*/ 62 w 113"/>
                    <a:gd name="T45" fmla="*/ 66 h 195"/>
                    <a:gd name="T46" fmla="*/ 53 w 113"/>
                    <a:gd name="T47" fmla="*/ 62 h 195"/>
                    <a:gd name="T48" fmla="*/ 50 w 113"/>
                    <a:gd name="T49" fmla="*/ 60 h 195"/>
                    <a:gd name="T50" fmla="*/ 48 w 113"/>
                    <a:gd name="T51" fmla="*/ 49 h 195"/>
                    <a:gd name="T52" fmla="*/ 58 w 113"/>
                    <a:gd name="T53" fmla="*/ 42 h 195"/>
                    <a:gd name="T54" fmla="*/ 51 w 113"/>
                    <a:gd name="T55" fmla="*/ 35 h 195"/>
                    <a:gd name="T56" fmla="*/ 56 w 113"/>
                    <a:gd name="T57" fmla="*/ 30 h 195"/>
                    <a:gd name="T58" fmla="*/ 52 w 113"/>
                    <a:gd name="T59" fmla="*/ 19 h 195"/>
                    <a:gd name="T60" fmla="*/ 54 w 113"/>
                    <a:gd name="T61" fmla="*/ 4 h 195"/>
                    <a:gd name="T62" fmla="*/ 63 w 113"/>
                    <a:gd name="T63" fmla="*/ 1 h 195"/>
                    <a:gd name="T64" fmla="*/ 79 w 113"/>
                    <a:gd name="T65" fmla="*/ 4 h 195"/>
                    <a:gd name="T66" fmla="*/ 86 w 113"/>
                    <a:gd name="T67" fmla="*/ 11 h 195"/>
                    <a:gd name="T68" fmla="*/ 98 w 113"/>
                    <a:gd name="T69" fmla="*/ 17 h 195"/>
                    <a:gd name="T70" fmla="*/ 104 w 113"/>
                    <a:gd name="T71" fmla="*/ 36 h 195"/>
                    <a:gd name="T72" fmla="*/ 113 w 113"/>
                    <a:gd name="T73" fmla="*/ 40 h 195"/>
                    <a:gd name="T74" fmla="*/ 95 w 113"/>
                    <a:gd name="T75" fmla="*/ 56 h 195"/>
                    <a:gd name="T76" fmla="*/ 92 w 113"/>
                    <a:gd name="T77" fmla="*/ 74 h 195"/>
                    <a:gd name="T78" fmla="*/ 91 w 113"/>
                    <a:gd name="T79" fmla="*/ 87 h 195"/>
                    <a:gd name="T80" fmla="*/ 102 w 113"/>
                    <a:gd name="T81" fmla="*/ 9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95">
                      <a:moveTo>
                        <a:pt x="110" y="108"/>
                      </a:moveTo>
                      <a:cubicBezTo>
                        <a:pt x="111" y="113"/>
                        <a:pt x="110" y="117"/>
                        <a:pt x="108" y="121"/>
                      </a:cubicBezTo>
                      <a:cubicBezTo>
                        <a:pt x="106" y="124"/>
                        <a:pt x="104" y="128"/>
                        <a:pt x="103" y="131"/>
                      </a:cubicBezTo>
                      <a:cubicBezTo>
                        <a:pt x="102" y="134"/>
                        <a:pt x="102" y="138"/>
                        <a:pt x="101" y="142"/>
                      </a:cubicBezTo>
                      <a:cubicBezTo>
                        <a:pt x="101" y="145"/>
                        <a:pt x="101" y="148"/>
                        <a:pt x="100" y="151"/>
                      </a:cubicBezTo>
                      <a:cubicBezTo>
                        <a:pt x="100" y="152"/>
                        <a:pt x="99" y="156"/>
                        <a:pt x="97" y="156"/>
                      </a:cubicBezTo>
                      <a:cubicBezTo>
                        <a:pt x="95" y="157"/>
                        <a:pt x="91" y="154"/>
                        <a:pt x="89" y="154"/>
                      </a:cubicBezTo>
                      <a:cubicBezTo>
                        <a:pt x="86" y="153"/>
                        <a:pt x="85" y="156"/>
                        <a:pt x="85" y="158"/>
                      </a:cubicBezTo>
                      <a:cubicBezTo>
                        <a:pt x="85" y="164"/>
                        <a:pt x="88" y="169"/>
                        <a:pt x="91" y="173"/>
                      </a:cubicBezTo>
                      <a:cubicBezTo>
                        <a:pt x="93" y="177"/>
                        <a:pt x="95" y="180"/>
                        <a:pt x="98" y="183"/>
                      </a:cubicBezTo>
                      <a:cubicBezTo>
                        <a:pt x="99" y="184"/>
                        <a:pt x="100" y="186"/>
                        <a:pt x="100" y="188"/>
                      </a:cubicBezTo>
                      <a:cubicBezTo>
                        <a:pt x="100" y="189"/>
                        <a:pt x="99" y="189"/>
                        <a:pt x="99" y="189"/>
                      </a:cubicBezTo>
                      <a:cubicBezTo>
                        <a:pt x="99" y="189"/>
                        <a:pt x="100" y="190"/>
                        <a:pt x="100" y="190"/>
                      </a:cubicBezTo>
                      <a:cubicBezTo>
                        <a:pt x="98" y="193"/>
                        <a:pt x="93" y="193"/>
                        <a:pt x="91" y="193"/>
                      </a:cubicBezTo>
                      <a:cubicBezTo>
                        <a:pt x="87" y="194"/>
                        <a:pt x="84" y="195"/>
                        <a:pt x="82" y="192"/>
                      </a:cubicBezTo>
                      <a:cubicBezTo>
                        <a:pt x="80" y="191"/>
                        <a:pt x="79" y="189"/>
                        <a:pt x="77" y="190"/>
                      </a:cubicBezTo>
                      <a:cubicBezTo>
                        <a:pt x="75" y="191"/>
                        <a:pt x="76" y="192"/>
                        <a:pt x="73" y="192"/>
                      </a:cubicBezTo>
                      <a:cubicBezTo>
                        <a:pt x="69" y="193"/>
                        <a:pt x="65" y="191"/>
                        <a:pt x="62" y="189"/>
                      </a:cubicBezTo>
                      <a:cubicBezTo>
                        <a:pt x="58" y="187"/>
                        <a:pt x="54" y="184"/>
                        <a:pt x="49" y="185"/>
                      </a:cubicBezTo>
                      <a:cubicBezTo>
                        <a:pt x="43" y="187"/>
                        <a:pt x="39" y="181"/>
                        <a:pt x="33" y="181"/>
                      </a:cubicBezTo>
                      <a:cubicBezTo>
                        <a:pt x="30" y="180"/>
                        <a:pt x="28" y="182"/>
                        <a:pt x="26" y="182"/>
                      </a:cubicBezTo>
                      <a:cubicBezTo>
                        <a:pt x="24" y="182"/>
                        <a:pt x="23" y="181"/>
                        <a:pt x="22" y="180"/>
                      </a:cubicBezTo>
                      <a:cubicBezTo>
                        <a:pt x="21" y="179"/>
                        <a:pt x="19" y="178"/>
                        <a:pt x="18" y="177"/>
                      </a:cubicBezTo>
                      <a:cubicBezTo>
                        <a:pt x="19" y="175"/>
                        <a:pt x="19" y="171"/>
                        <a:pt x="19" y="168"/>
                      </a:cubicBezTo>
                      <a:cubicBezTo>
                        <a:pt x="18" y="166"/>
                        <a:pt x="16" y="163"/>
                        <a:pt x="14" y="162"/>
                      </a:cubicBezTo>
                      <a:cubicBezTo>
                        <a:pt x="11" y="158"/>
                        <a:pt x="5" y="155"/>
                        <a:pt x="3" y="150"/>
                      </a:cubicBezTo>
                      <a:cubicBezTo>
                        <a:pt x="0" y="142"/>
                        <a:pt x="9" y="143"/>
                        <a:pt x="14" y="142"/>
                      </a:cubicBezTo>
                      <a:cubicBezTo>
                        <a:pt x="16" y="142"/>
                        <a:pt x="19" y="141"/>
                        <a:pt x="21" y="139"/>
                      </a:cubicBezTo>
                      <a:cubicBezTo>
                        <a:pt x="22" y="136"/>
                        <a:pt x="19" y="136"/>
                        <a:pt x="17" y="135"/>
                      </a:cubicBezTo>
                      <a:cubicBezTo>
                        <a:pt x="10" y="133"/>
                        <a:pt x="19" y="128"/>
                        <a:pt x="17" y="123"/>
                      </a:cubicBezTo>
                      <a:cubicBezTo>
                        <a:pt x="16" y="120"/>
                        <a:pt x="13" y="119"/>
                        <a:pt x="13" y="115"/>
                      </a:cubicBezTo>
                      <a:cubicBezTo>
                        <a:pt x="13" y="113"/>
                        <a:pt x="15" y="111"/>
                        <a:pt x="17" y="113"/>
                      </a:cubicBezTo>
                      <a:cubicBezTo>
                        <a:pt x="20" y="114"/>
                        <a:pt x="21" y="118"/>
                        <a:pt x="23" y="120"/>
                      </a:cubicBezTo>
                      <a:cubicBezTo>
                        <a:pt x="26" y="122"/>
                        <a:pt x="28" y="122"/>
                        <a:pt x="31" y="121"/>
                      </a:cubicBezTo>
                      <a:cubicBezTo>
                        <a:pt x="34" y="121"/>
                        <a:pt x="37" y="121"/>
                        <a:pt x="39" y="121"/>
                      </a:cubicBezTo>
                      <a:cubicBezTo>
                        <a:pt x="42" y="122"/>
                        <a:pt x="45" y="123"/>
                        <a:pt x="47" y="121"/>
                      </a:cubicBezTo>
                      <a:cubicBezTo>
                        <a:pt x="48" y="118"/>
                        <a:pt x="47" y="115"/>
                        <a:pt x="47" y="113"/>
                      </a:cubicBezTo>
                      <a:cubicBezTo>
                        <a:pt x="46" y="110"/>
                        <a:pt x="48" y="108"/>
                        <a:pt x="49" y="106"/>
                      </a:cubicBezTo>
                      <a:cubicBezTo>
                        <a:pt x="51" y="102"/>
                        <a:pt x="49" y="100"/>
                        <a:pt x="49" y="97"/>
                      </a:cubicBezTo>
                      <a:cubicBezTo>
                        <a:pt x="49" y="94"/>
                        <a:pt x="53" y="93"/>
                        <a:pt x="52" y="90"/>
                      </a:cubicBezTo>
                      <a:cubicBezTo>
                        <a:pt x="52" y="89"/>
                        <a:pt x="51" y="87"/>
                        <a:pt x="50" y="86"/>
                      </a:cubicBezTo>
                      <a:cubicBezTo>
                        <a:pt x="49" y="84"/>
                        <a:pt x="48" y="82"/>
                        <a:pt x="48" y="80"/>
                      </a:cubicBezTo>
                      <a:cubicBezTo>
                        <a:pt x="48" y="76"/>
                        <a:pt x="50" y="74"/>
                        <a:pt x="54" y="74"/>
                      </a:cubicBezTo>
                      <a:cubicBezTo>
                        <a:pt x="57" y="74"/>
                        <a:pt x="73" y="77"/>
                        <a:pt x="71" y="71"/>
                      </a:cubicBezTo>
                      <a:cubicBezTo>
                        <a:pt x="71" y="69"/>
                        <a:pt x="68" y="67"/>
                        <a:pt x="67" y="66"/>
                      </a:cubicBezTo>
                      <a:cubicBezTo>
                        <a:pt x="65" y="65"/>
                        <a:pt x="64" y="65"/>
                        <a:pt x="62" y="66"/>
                      </a:cubicBezTo>
                      <a:cubicBezTo>
                        <a:pt x="60" y="66"/>
                        <a:pt x="58" y="66"/>
                        <a:pt x="57" y="65"/>
                      </a:cubicBezTo>
                      <a:cubicBezTo>
                        <a:pt x="56" y="64"/>
                        <a:pt x="55" y="63"/>
                        <a:pt x="53" y="62"/>
                      </a:cubicBezTo>
                      <a:cubicBezTo>
                        <a:pt x="53" y="64"/>
                        <a:pt x="54" y="68"/>
                        <a:pt x="52" y="66"/>
                      </a:cubicBezTo>
                      <a:cubicBezTo>
                        <a:pt x="50" y="65"/>
                        <a:pt x="51" y="62"/>
                        <a:pt x="50" y="60"/>
                      </a:cubicBezTo>
                      <a:cubicBezTo>
                        <a:pt x="49" y="58"/>
                        <a:pt x="47" y="58"/>
                        <a:pt x="46" y="56"/>
                      </a:cubicBezTo>
                      <a:cubicBezTo>
                        <a:pt x="45" y="54"/>
                        <a:pt x="47" y="50"/>
                        <a:pt x="48" y="49"/>
                      </a:cubicBezTo>
                      <a:cubicBezTo>
                        <a:pt x="51" y="46"/>
                        <a:pt x="55" y="47"/>
                        <a:pt x="57" y="45"/>
                      </a:cubicBezTo>
                      <a:cubicBezTo>
                        <a:pt x="58" y="44"/>
                        <a:pt x="60" y="42"/>
                        <a:pt x="58" y="42"/>
                      </a:cubicBezTo>
                      <a:cubicBezTo>
                        <a:pt x="56" y="41"/>
                        <a:pt x="53" y="42"/>
                        <a:pt x="51" y="40"/>
                      </a:cubicBezTo>
                      <a:cubicBezTo>
                        <a:pt x="49" y="39"/>
                        <a:pt x="49" y="37"/>
                        <a:pt x="51" y="35"/>
                      </a:cubicBezTo>
                      <a:cubicBezTo>
                        <a:pt x="52" y="34"/>
                        <a:pt x="64" y="36"/>
                        <a:pt x="64" y="33"/>
                      </a:cubicBezTo>
                      <a:cubicBezTo>
                        <a:pt x="64" y="31"/>
                        <a:pt x="58" y="30"/>
                        <a:pt x="56" y="30"/>
                      </a:cubicBezTo>
                      <a:cubicBezTo>
                        <a:pt x="54" y="29"/>
                        <a:pt x="49" y="27"/>
                        <a:pt x="49" y="24"/>
                      </a:cubicBezTo>
                      <a:cubicBezTo>
                        <a:pt x="49" y="21"/>
                        <a:pt x="51" y="20"/>
                        <a:pt x="52" y="19"/>
                      </a:cubicBezTo>
                      <a:cubicBezTo>
                        <a:pt x="54" y="17"/>
                        <a:pt x="54" y="15"/>
                        <a:pt x="53" y="12"/>
                      </a:cubicBezTo>
                      <a:cubicBezTo>
                        <a:pt x="53" y="10"/>
                        <a:pt x="52" y="7"/>
                        <a:pt x="54" y="4"/>
                      </a:cubicBezTo>
                      <a:cubicBezTo>
                        <a:pt x="54" y="4"/>
                        <a:pt x="54" y="3"/>
                        <a:pt x="54" y="3"/>
                      </a:cubicBezTo>
                      <a:cubicBezTo>
                        <a:pt x="56" y="1"/>
                        <a:pt x="60" y="0"/>
                        <a:pt x="63" y="1"/>
                      </a:cubicBezTo>
                      <a:cubicBezTo>
                        <a:pt x="66" y="1"/>
                        <a:pt x="68" y="3"/>
                        <a:pt x="71" y="5"/>
                      </a:cubicBezTo>
                      <a:cubicBezTo>
                        <a:pt x="74" y="7"/>
                        <a:pt x="76" y="6"/>
                        <a:pt x="79" y="4"/>
                      </a:cubicBezTo>
                      <a:cubicBezTo>
                        <a:pt x="81" y="4"/>
                        <a:pt x="85" y="0"/>
                        <a:pt x="87" y="1"/>
                      </a:cubicBezTo>
                      <a:cubicBezTo>
                        <a:pt x="89" y="3"/>
                        <a:pt x="86" y="9"/>
                        <a:pt x="86" y="11"/>
                      </a:cubicBezTo>
                      <a:cubicBezTo>
                        <a:pt x="86" y="14"/>
                        <a:pt x="86" y="16"/>
                        <a:pt x="90" y="17"/>
                      </a:cubicBezTo>
                      <a:cubicBezTo>
                        <a:pt x="92" y="17"/>
                        <a:pt x="96" y="16"/>
                        <a:pt x="98" y="17"/>
                      </a:cubicBezTo>
                      <a:cubicBezTo>
                        <a:pt x="101" y="19"/>
                        <a:pt x="102" y="23"/>
                        <a:pt x="102" y="26"/>
                      </a:cubicBezTo>
                      <a:cubicBezTo>
                        <a:pt x="102" y="29"/>
                        <a:pt x="101" y="34"/>
                        <a:pt x="104" y="36"/>
                      </a:cubicBezTo>
                      <a:cubicBezTo>
                        <a:pt x="106" y="37"/>
                        <a:pt x="108" y="36"/>
                        <a:pt x="110" y="37"/>
                      </a:cubicBezTo>
                      <a:cubicBezTo>
                        <a:pt x="111" y="38"/>
                        <a:pt x="112" y="39"/>
                        <a:pt x="113" y="40"/>
                      </a:cubicBezTo>
                      <a:cubicBezTo>
                        <a:pt x="111" y="42"/>
                        <a:pt x="108" y="43"/>
                        <a:pt x="106" y="44"/>
                      </a:cubicBezTo>
                      <a:cubicBezTo>
                        <a:pt x="101" y="46"/>
                        <a:pt x="92" y="49"/>
                        <a:pt x="95" y="56"/>
                      </a:cubicBezTo>
                      <a:cubicBezTo>
                        <a:pt x="97" y="59"/>
                        <a:pt x="99" y="61"/>
                        <a:pt x="99" y="65"/>
                      </a:cubicBezTo>
                      <a:cubicBezTo>
                        <a:pt x="98" y="69"/>
                        <a:pt x="94" y="71"/>
                        <a:pt x="92" y="74"/>
                      </a:cubicBezTo>
                      <a:cubicBezTo>
                        <a:pt x="89" y="76"/>
                        <a:pt x="85" y="77"/>
                        <a:pt x="86" y="81"/>
                      </a:cubicBezTo>
                      <a:cubicBezTo>
                        <a:pt x="86" y="84"/>
                        <a:pt x="89" y="86"/>
                        <a:pt x="91" y="87"/>
                      </a:cubicBezTo>
                      <a:cubicBezTo>
                        <a:pt x="94" y="88"/>
                        <a:pt x="96" y="89"/>
                        <a:pt x="98" y="91"/>
                      </a:cubicBezTo>
                      <a:cubicBezTo>
                        <a:pt x="100" y="93"/>
                        <a:pt x="101" y="96"/>
                        <a:pt x="102" y="99"/>
                      </a:cubicBezTo>
                      <a:cubicBezTo>
                        <a:pt x="104" y="103"/>
                        <a:pt x="109" y="103"/>
                        <a:pt x="110" y="10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7" name="Freeform 388">
                  <a:extLst>
                    <a:ext uri="{FF2B5EF4-FFF2-40B4-BE49-F238E27FC236}">
                      <a16:creationId xmlns:a16="http://schemas.microsoft.com/office/drawing/2014/main" id="{62702F84-4C38-43F7-B12B-7AF4045F8DAF}"/>
                    </a:ext>
                  </a:extLst>
                </p:cNvPr>
                <p:cNvSpPr>
                  <a:spLocks/>
                </p:cNvSpPr>
                <p:nvPr/>
              </p:nvSpPr>
              <p:spPr bwMode="auto">
                <a:xfrm>
                  <a:off x="409" y="2199"/>
                  <a:ext cx="302" cy="341"/>
                </a:xfrm>
                <a:custGeom>
                  <a:avLst/>
                  <a:gdLst>
                    <a:gd name="T0" fmla="*/ 164 w 189"/>
                    <a:gd name="T1" fmla="*/ 89 h 198"/>
                    <a:gd name="T2" fmla="*/ 168 w 189"/>
                    <a:gd name="T3" fmla="*/ 99 h 198"/>
                    <a:gd name="T4" fmla="*/ 165 w 189"/>
                    <a:gd name="T5" fmla="*/ 115 h 198"/>
                    <a:gd name="T6" fmla="*/ 163 w 189"/>
                    <a:gd name="T7" fmla="*/ 130 h 198"/>
                    <a:gd name="T8" fmla="*/ 147 w 189"/>
                    <a:gd name="T9" fmla="*/ 130 h 198"/>
                    <a:gd name="T10" fmla="*/ 133 w 189"/>
                    <a:gd name="T11" fmla="*/ 122 h 198"/>
                    <a:gd name="T12" fmla="*/ 133 w 189"/>
                    <a:gd name="T13" fmla="*/ 132 h 198"/>
                    <a:gd name="T14" fmla="*/ 137 w 189"/>
                    <a:gd name="T15" fmla="*/ 148 h 198"/>
                    <a:gd name="T16" fmla="*/ 119 w 189"/>
                    <a:gd name="T17" fmla="*/ 159 h 198"/>
                    <a:gd name="T18" fmla="*/ 135 w 189"/>
                    <a:gd name="T19" fmla="*/ 177 h 198"/>
                    <a:gd name="T20" fmla="*/ 123 w 189"/>
                    <a:gd name="T21" fmla="*/ 187 h 198"/>
                    <a:gd name="T22" fmla="*/ 95 w 189"/>
                    <a:gd name="T23" fmla="*/ 198 h 198"/>
                    <a:gd name="T24" fmla="*/ 85 w 189"/>
                    <a:gd name="T25" fmla="*/ 184 h 198"/>
                    <a:gd name="T26" fmla="*/ 63 w 189"/>
                    <a:gd name="T27" fmla="*/ 158 h 198"/>
                    <a:gd name="T28" fmla="*/ 53 w 189"/>
                    <a:gd name="T29" fmla="*/ 113 h 198"/>
                    <a:gd name="T30" fmla="*/ 41 w 189"/>
                    <a:gd name="T31" fmla="*/ 55 h 198"/>
                    <a:gd name="T32" fmla="*/ 40 w 189"/>
                    <a:gd name="T33" fmla="*/ 40 h 198"/>
                    <a:gd name="T34" fmla="*/ 30 w 189"/>
                    <a:gd name="T35" fmla="*/ 34 h 198"/>
                    <a:gd name="T36" fmla="*/ 19 w 189"/>
                    <a:gd name="T37" fmla="*/ 33 h 198"/>
                    <a:gd name="T38" fmla="*/ 17 w 189"/>
                    <a:gd name="T39" fmla="*/ 23 h 198"/>
                    <a:gd name="T40" fmla="*/ 0 w 189"/>
                    <a:gd name="T41" fmla="*/ 9 h 198"/>
                    <a:gd name="T42" fmla="*/ 17 w 189"/>
                    <a:gd name="T43" fmla="*/ 10 h 198"/>
                    <a:gd name="T44" fmla="*/ 36 w 189"/>
                    <a:gd name="T45" fmla="*/ 10 h 198"/>
                    <a:gd name="T46" fmla="*/ 37 w 189"/>
                    <a:gd name="T47" fmla="*/ 24 h 198"/>
                    <a:gd name="T48" fmla="*/ 48 w 189"/>
                    <a:gd name="T49" fmla="*/ 26 h 198"/>
                    <a:gd name="T50" fmla="*/ 50 w 189"/>
                    <a:gd name="T51" fmla="*/ 41 h 198"/>
                    <a:gd name="T52" fmla="*/ 70 w 189"/>
                    <a:gd name="T53" fmla="*/ 55 h 198"/>
                    <a:gd name="T54" fmla="*/ 100 w 189"/>
                    <a:gd name="T55" fmla="*/ 43 h 198"/>
                    <a:gd name="T56" fmla="*/ 102 w 189"/>
                    <a:gd name="T57" fmla="*/ 19 h 198"/>
                    <a:gd name="T58" fmla="*/ 115 w 189"/>
                    <a:gd name="T59" fmla="*/ 3 h 198"/>
                    <a:gd name="T60" fmla="*/ 141 w 189"/>
                    <a:gd name="T61" fmla="*/ 11 h 198"/>
                    <a:gd name="T62" fmla="*/ 153 w 189"/>
                    <a:gd name="T63" fmla="*/ 16 h 198"/>
                    <a:gd name="T64" fmla="*/ 169 w 189"/>
                    <a:gd name="T65" fmla="*/ 21 h 198"/>
                    <a:gd name="T66" fmla="*/ 165 w 189"/>
                    <a:gd name="T67" fmla="*/ 33 h 198"/>
                    <a:gd name="T68" fmla="*/ 180 w 189"/>
                    <a:gd name="T69" fmla="*/ 42 h 198"/>
                    <a:gd name="T70" fmla="*/ 167 w 189"/>
                    <a:gd name="T71" fmla="*/ 49 h 198"/>
                    <a:gd name="T72" fmla="*/ 173 w 189"/>
                    <a:gd name="T73" fmla="*/ 54 h 198"/>
                    <a:gd name="T74" fmla="*/ 162 w 189"/>
                    <a:gd name="T75" fmla="*/ 65 h 198"/>
                    <a:gd name="T76" fmla="*/ 168 w 189"/>
                    <a:gd name="T77" fmla="*/ 75 h 198"/>
                    <a:gd name="T78" fmla="*/ 173 w 189"/>
                    <a:gd name="T79" fmla="*/ 74 h 198"/>
                    <a:gd name="T80" fmla="*/ 183 w 189"/>
                    <a:gd name="T81" fmla="*/ 75 h 198"/>
                    <a:gd name="T82" fmla="*/ 170 w 189"/>
                    <a:gd name="T83" fmla="*/ 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198">
                      <a:moveTo>
                        <a:pt x="170" y="83"/>
                      </a:moveTo>
                      <a:cubicBezTo>
                        <a:pt x="166" y="83"/>
                        <a:pt x="164" y="85"/>
                        <a:pt x="164" y="89"/>
                      </a:cubicBezTo>
                      <a:cubicBezTo>
                        <a:pt x="164" y="91"/>
                        <a:pt x="165" y="93"/>
                        <a:pt x="166" y="95"/>
                      </a:cubicBezTo>
                      <a:cubicBezTo>
                        <a:pt x="167" y="96"/>
                        <a:pt x="168" y="98"/>
                        <a:pt x="168" y="99"/>
                      </a:cubicBezTo>
                      <a:cubicBezTo>
                        <a:pt x="169" y="102"/>
                        <a:pt x="165" y="103"/>
                        <a:pt x="165" y="106"/>
                      </a:cubicBezTo>
                      <a:cubicBezTo>
                        <a:pt x="165" y="109"/>
                        <a:pt x="167" y="111"/>
                        <a:pt x="165" y="115"/>
                      </a:cubicBezTo>
                      <a:cubicBezTo>
                        <a:pt x="164" y="117"/>
                        <a:pt x="162" y="119"/>
                        <a:pt x="163" y="122"/>
                      </a:cubicBezTo>
                      <a:cubicBezTo>
                        <a:pt x="163" y="124"/>
                        <a:pt x="164" y="127"/>
                        <a:pt x="163" y="130"/>
                      </a:cubicBezTo>
                      <a:cubicBezTo>
                        <a:pt x="161" y="132"/>
                        <a:pt x="158" y="131"/>
                        <a:pt x="155" y="130"/>
                      </a:cubicBezTo>
                      <a:cubicBezTo>
                        <a:pt x="153" y="130"/>
                        <a:pt x="150" y="130"/>
                        <a:pt x="147" y="130"/>
                      </a:cubicBezTo>
                      <a:cubicBezTo>
                        <a:pt x="144" y="131"/>
                        <a:pt x="142" y="131"/>
                        <a:pt x="139" y="129"/>
                      </a:cubicBezTo>
                      <a:cubicBezTo>
                        <a:pt x="137" y="127"/>
                        <a:pt x="136" y="123"/>
                        <a:pt x="133" y="122"/>
                      </a:cubicBezTo>
                      <a:cubicBezTo>
                        <a:pt x="131" y="120"/>
                        <a:pt x="129" y="122"/>
                        <a:pt x="129" y="124"/>
                      </a:cubicBezTo>
                      <a:cubicBezTo>
                        <a:pt x="129" y="128"/>
                        <a:pt x="132" y="129"/>
                        <a:pt x="133" y="132"/>
                      </a:cubicBezTo>
                      <a:cubicBezTo>
                        <a:pt x="135" y="137"/>
                        <a:pt x="126" y="142"/>
                        <a:pt x="133" y="144"/>
                      </a:cubicBezTo>
                      <a:cubicBezTo>
                        <a:pt x="135" y="145"/>
                        <a:pt x="138" y="145"/>
                        <a:pt x="137" y="148"/>
                      </a:cubicBezTo>
                      <a:cubicBezTo>
                        <a:pt x="135" y="150"/>
                        <a:pt x="132" y="151"/>
                        <a:pt x="130" y="151"/>
                      </a:cubicBezTo>
                      <a:cubicBezTo>
                        <a:pt x="125" y="152"/>
                        <a:pt x="116" y="151"/>
                        <a:pt x="119" y="159"/>
                      </a:cubicBezTo>
                      <a:cubicBezTo>
                        <a:pt x="121" y="164"/>
                        <a:pt x="127" y="167"/>
                        <a:pt x="130" y="171"/>
                      </a:cubicBezTo>
                      <a:cubicBezTo>
                        <a:pt x="132" y="172"/>
                        <a:pt x="134" y="175"/>
                        <a:pt x="135" y="177"/>
                      </a:cubicBezTo>
                      <a:cubicBezTo>
                        <a:pt x="135" y="180"/>
                        <a:pt x="135" y="184"/>
                        <a:pt x="134" y="186"/>
                      </a:cubicBezTo>
                      <a:cubicBezTo>
                        <a:pt x="130" y="185"/>
                        <a:pt x="127" y="186"/>
                        <a:pt x="123" y="187"/>
                      </a:cubicBezTo>
                      <a:cubicBezTo>
                        <a:pt x="118" y="188"/>
                        <a:pt x="114" y="189"/>
                        <a:pt x="111" y="192"/>
                      </a:cubicBezTo>
                      <a:cubicBezTo>
                        <a:pt x="106" y="195"/>
                        <a:pt x="101" y="197"/>
                        <a:pt x="95" y="198"/>
                      </a:cubicBezTo>
                      <a:cubicBezTo>
                        <a:pt x="93" y="198"/>
                        <a:pt x="92" y="198"/>
                        <a:pt x="90" y="198"/>
                      </a:cubicBezTo>
                      <a:cubicBezTo>
                        <a:pt x="89" y="193"/>
                        <a:pt x="88" y="187"/>
                        <a:pt x="85" y="184"/>
                      </a:cubicBezTo>
                      <a:cubicBezTo>
                        <a:pt x="81" y="179"/>
                        <a:pt x="78" y="175"/>
                        <a:pt x="75" y="170"/>
                      </a:cubicBezTo>
                      <a:cubicBezTo>
                        <a:pt x="72" y="165"/>
                        <a:pt x="68" y="160"/>
                        <a:pt x="63" y="158"/>
                      </a:cubicBezTo>
                      <a:cubicBezTo>
                        <a:pt x="62" y="158"/>
                        <a:pt x="62" y="158"/>
                        <a:pt x="61" y="158"/>
                      </a:cubicBezTo>
                      <a:cubicBezTo>
                        <a:pt x="79" y="147"/>
                        <a:pt x="58" y="121"/>
                        <a:pt x="53" y="113"/>
                      </a:cubicBezTo>
                      <a:cubicBezTo>
                        <a:pt x="47" y="106"/>
                        <a:pt x="49" y="88"/>
                        <a:pt x="50" y="80"/>
                      </a:cubicBezTo>
                      <a:cubicBezTo>
                        <a:pt x="51" y="72"/>
                        <a:pt x="49" y="72"/>
                        <a:pt x="41" y="55"/>
                      </a:cubicBezTo>
                      <a:cubicBezTo>
                        <a:pt x="40" y="53"/>
                        <a:pt x="39" y="50"/>
                        <a:pt x="39" y="48"/>
                      </a:cubicBezTo>
                      <a:cubicBezTo>
                        <a:pt x="39" y="45"/>
                        <a:pt x="40" y="43"/>
                        <a:pt x="40" y="40"/>
                      </a:cubicBezTo>
                      <a:cubicBezTo>
                        <a:pt x="41" y="37"/>
                        <a:pt x="37" y="37"/>
                        <a:pt x="35" y="36"/>
                      </a:cubicBezTo>
                      <a:cubicBezTo>
                        <a:pt x="33" y="36"/>
                        <a:pt x="31" y="35"/>
                        <a:pt x="30" y="34"/>
                      </a:cubicBezTo>
                      <a:cubicBezTo>
                        <a:pt x="29" y="34"/>
                        <a:pt x="28" y="34"/>
                        <a:pt x="28" y="34"/>
                      </a:cubicBezTo>
                      <a:cubicBezTo>
                        <a:pt x="25" y="34"/>
                        <a:pt x="22" y="34"/>
                        <a:pt x="19" y="33"/>
                      </a:cubicBezTo>
                      <a:cubicBezTo>
                        <a:pt x="16" y="33"/>
                        <a:pt x="13" y="34"/>
                        <a:pt x="14" y="31"/>
                      </a:cubicBezTo>
                      <a:cubicBezTo>
                        <a:pt x="14" y="28"/>
                        <a:pt x="17" y="26"/>
                        <a:pt x="17" y="23"/>
                      </a:cubicBezTo>
                      <a:cubicBezTo>
                        <a:pt x="12" y="21"/>
                        <a:pt x="4" y="24"/>
                        <a:pt x="1" y="18"/>
                      </a:cubicBezTo>
                      <a:cubicBezTo>
                        <a:pt x="0" y="15"/>
                        <a:pt x="1" y="12"/>
                        <a:pt x="0" y="9"/>
                      </a:cubicBezTo>
                      <a:cubicBezTo>
                        <a:pt x="0" y="9"/>
                        <a:pt x="4" y="6"/>
                        <a:pt x="7" y="7"/>
                      </a:cubicBezTo>
                      <a:cubicBezTo>
                        <a:pt x="10" y="8"/>
                        <a:pt x="14" y="12"/>
                        <a:pt x="17" y="10"/>
                      </a:cubicBezTo>
                      <a:cubicBezTo>
                        <a:pt x="20" y="8"/>
                        <a:pt x="23" y="9"/>
                        <a:pt x="25" y="9"/>
                      </a:cubicBezTo>
                      <a:cubicBezTo>
                        <a:pt x="27" y="9"/>
                        <a:pt x="35" y="4"/>
                        <a:pt x="36" y="10"/>
                      </a:cubicBezTo>
                      <a:cubicBezTo>
                        <a:pt x="37" y="15"/>
                        <a:pt x="35" y="19"/>
                        <a:pt x="36" y="24"/>
                      </a:cubicBezTo>
                      <a:cubicBezTo>
                        <a:pt x="36" y="24"/>
                        <a:pt x="37" y="24"/>
                        <a:pt x="37" y="24"/>
                      </a:cubicBezTo>
                      <a:cubicBezTo>
                        <a:pt x="39" y="22"/>
                        <a:pt x="43" y="24"/>
                        <a:pt x="45" y="24"/>
                      </a:cubicBezTo>
                      <a:cubicBezTo>
                        <a:pt x="46" y="25"/>
                        <a:pt x="48" y="25"/>
                        <a:pt x="48" y="26"/>
                      </a:cubicBezTo>
                      <a:cubicBezTo>
                        <a:pt x="49" y="27"/>
                        <a:pt x="50" y="29"/>
                        <a:pt x="50" y="31"/>
                      </a:cubicBezTo>
                      <a:cubicBezTo>
                        <a:pt x="50" y="34"/>
                        <a:pt x="50" y="38"/>
                        <a:pt x="50" y="41"/>
                      </a:cubicBezTo>
                      <a:cubicBezTo>
                        <a:pt x="50" y="47"/>
                        <a:pt x="54" y="47"/>
                        <a:pt x="59" y="49"/>
                      </a:cubicBezTo>
                      <a:cubicBezTo>
                        <a:pt x="63" y="51"/>
                        <a:pt x="66" y="56"/>
                        <a:pt x="70" y="55"/>
                      </a:cubicBezTo>
                      <a:cubicBezTo>
                        <a:pt x="76" y="54"/>
                        <a:pt x="80" y="48"/>
                        <a:pt x="86" y="46"/>
                      </a:cubicBezTo>
                      <a:cubicBezTo>
                        <a:pt x="90" y="45"/>
                        <a:pt x="95" y="45"/>
                        <a:pt x="100" y="43"/>
                      </a:cubicBezTo>
                      <a:cubicBezTo>
                        <a:pt x="104" y="41"/>
                        <a:pt x="124" y="23"/>
                        <a:pt x="116" y="19"/>
                      </a:cubicBezTo>
                      <a:cubicBezTo>
                        <a:pt x="112" y="18"/>
                        <a:pt x="105" y="24"/>
                        <a:pt x="102" y="19"/>
                      </a:cubicBezTo>
                      <a:cubicBezTo>
                        <a:pt x="101" y="17"/>
                        <a:pt x="102" y="15"/>
                        <a:pt x="102" y="12"/>
                      </a:cubicBezTo>
                      <a:cubicBezTo>
                        <a:pt x="102" y="12"/>
                        <a:pt x="111" y="3"/>
                        <a:pt x="115" y="3"/>
                      </a:cubicBezTo>
                      <a:cubicBezTo>
                        <a:pt x="118" y="4"/>
                        <a:pt x="126" y="6"/>
                        <a:pt x="131" y="9"/>
                      </a:cubicBezTo>
                      <a:cubicBezTo>
                        <a:pt x="136" y="11"/>
                        <a:pt x="139" y="16"/>
                        <a:pt x="141" y="11"/>
                      </a:cubicBezTo>
                      <a:cubicBezTo>
                        <a:pt x="142" y="5"/>
                        <a:pt x="146" y="0"/>
                        <a:pt x="149" y="4"/>
                      </a:cubicBezTo>
                      <a:cubicBezTo>
                        <a:pt x="151" y="8"/>
                        <a:pt x="151" y="16"/>
                        <a:pt x="153" y="16"/>
                      </a:cubicBezTo>
                      <a:cubicBezTo>
                        <a:pt x="156" y="17"/>
                        <a:pt x="167" y="13"/>
                        <a:pt x="170" y="13"/>
                      </a:cubicBezTo>
                      <a:cubicBezTo>
                        <a:pt x="168" y="16"/>
                        <a:pt x="169" y="19"/>
                        <a:pt x="169" y="21"/>
                      </a:cubicBezTo>
                      <a:cubicBezTo>
                        <a:pt x="170" y="24"/>
                        <a:pt x="170" y="26"/>
                        <a:pt x="168" y="28"/>
                      </a:cubicBezTo>
                      <a:cubicBezTo>
                        <a:pt x="167" y="29"/>
                        <a:pt x="165" y="30"/>
                        <a:pt x="165" y="33"/>
                      </a:cubicBezTo>
                      <a:cubicBezTo>
                        <a:pt x="165" y="36"/>
                        <a:pt x="170" y="38"/>
                        <a:pt x="172" y="39"/>
                      </a:cubicBezTo>
                      <a:cubicBezTo>
                        <a:pt x="174" y="39"/>
                        <a:pt x="180" y="40"/>
                        <a:pt x="180" y="42"/>
                      </a:cubicBezTo>
                      <a:cubicBezTo>
                        <a:pt x="180" y="45"/>
                        <a:pt x="168" y="43"/>
                        <a:pt x="167" y="44"/>
                      </a:cubicBezTo>
                      <a:cubicBezTo>
                        <a:pt x="165" y="46"/>
                        <a:pt x="165" y="48"/>
                        <a:pt x="167" y="49"/>
                      </a:cubicBezTo>
                      <a:cubicBezTo>
                        <a:pt x="169" y="51"/>
                        <a:pt x="172" y="50"/>
                        <a:pt x="174" y="51"/>
                      </a:cubicBezTo>
                      <a:cubicBezTo>
                        <a:pt x="176" y="51"/>
                        <a:pt x="174" y="53"/>
                        <a:pt x="173" y="54"/>
                      </a:cubicBezTo>
                      <a:cubicBezTo>
                        <a:pt x="171" y="56"/>
                        <a:pt x="167" y="55"/>
                        <a:pt x="164" y="58"/>
                      </a:cubicBezTo>
                      <a:cubicBezTo>
                        <a:pt x="163" y="59"/>
                        <a:pt x="161" y="63"/>
                        <a:pt x="162" y="65"/>
                      </a:cubicBezTo>
                      <a:cubicBezTo>
                        <a:pt x="163" y="67"/>
                        <a:pt x="165" y="67"/>
                        <a:pt x="166" y="69"/>
                      </a:cubicBezTo>
                      <a:cubicBezTo>
                        <a:pt x="167" y="71"/>
                        <a:pt x="166" y="74"/>
                        <a:pt x="168" y="75"/>
                      </a:cubicBezTo>
                      <a:cubicBezTo>
                        <a:pt x="170" y="77"/>
                        <a:pt x="169" y="73"/>
                        <a:pt x="169" y="71"/>
                      </a:cubicBezTo>
                      <a:cubicBezTo>
                        <a:pt x="171" y="72"/>
                        <a:pt x="172" y="73"/>
                        <a:pt x="173" y="74"/>
                      </a:cubicBezTo>
                      <a:cubicBezTo>
                        <a:pt x="174" y="75"/>
                        <a:pt x="176" y="75"/>
                        <a:pt x="178" y="75"/>
                      </a:cubicBezTo>
                      <a:cubicBezTo>
                        <a:pt x="180" y="74"/>
                        <a:pt x="181" y="74"/>
                        <a:pt x="183" y="75"/>
                      </a:cubicBezTo>
                      <a:cubicBezTo>
                        <a:pt x="184" y="76"/>
                        <a:pt x="187" y="78"/>
                        <a:pt x="187" y="80"/>
                      </a:cubicBezTo>
                      <a:cubicBezTo>
                        <a:pt x="189" y="86"/>
                        <a:pt x="173" y="83"/>
                        <a:pt x="170" y="8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8" name="Freeform 389">
                  <a:extLst>
                    <a:ext uri="{FF2B5EF4-FFF2-40B4-BE49-F238E27FC236}">
                      <a16:creationId xmlns:a16="http://schemas.microsoft.com/office/drawing/2014/main" id="{49524AEC-54D8-4F1B-817F-A5D99B457387}"/>
                    </a:ext>
                  </a:extLst>
                </p:cNvPr>
                <p:cNvSpPr>
                  <a:spLocks/>
                </p:cNvSpPr>
                <p:nvPr/>
              </p:nvSpPr>
              <p:spPr bwMode="auto">
                <a:xfrm>
                  <a:off x="358" y="1923"/>
                  <a:ext cx="311" cy="373"/>
                </a:xfrm>
                <a:custGeom>
                  <a:avLst/>
                  <a:gdLst>
                    <a:gd name="T0" fmla="*/ 187 w 195"/>
                    <a:gd name="T1" fmla="*/ 55 h 216"/>
                    <a:gd name="T2" fmla="*/ 168 w 195"/>
                    <a:gd name="T3" fmla="*/ 84 h 216"/>
                    <a:gd name="T4" fmla="*/ 145 w 195"/>
                    <a:gd name="T5" fmla="*/ 97 h 216"/>
                    <a:gd name="T6" fmla="*/ 130 w 195"/>
                    <a:gd name="T7" fmla="*/ 126 h 216"/>
                    <a:gd name="T8" fmla="*/ 123 w 195"/>
                    <a:gd name="T9" fmla="*/ 155 h 216"/>
                    <a:gd name="T10" fmla="*/ 134 w 195"/>
                    <a:gd name="T11" fmla="*/ 172 h 216"/>
                    <a:gd name="T12" fmla="*/ 148 w 195"/>
                    <a:gd name="T13" fmla="*/ 179 h 216"/>
                    <a:gd name="T14" fmla="*/ 118 w 195"/>
                    <a:gd name="T15" fmla="*/ 206 h 216"/>
                    <a:gd name="T16" fmla="*/ 91 w 195"/>
                    <a:gd name="T17" fmla="*/ 209 h 216"/>
                    <a:gd name="T18" fmla="*/ 82 w 195"/>
                    <a:gd name="T19" fmla="*/ 191 h 216"/>
                    <a:gd name="T20" fmla="*/ 77 w 195"/>
                    <a:gd name="T21" fmla="*/ 184 h 216"/>
                    <a:gd name="T22" fmla="*/ 68 w 195"/>
                    <a:gd name="T23" fmla="*/ 184 h 216"/>
                    <a:gd name="T24" fmla="*/ 57 w 195"/>
                    <a:gd name="T25" fmla="*/ 169 h 216"/>
                    <a:gd name="T26" fmla="*/ 39 w 195"/>
                    <a:gd name="T27" fmla="*/ 167 h 216"/>
                    <a:gd name="T28" fmla="*/ 32 w 195"/>
                    <a:gd name="T29" fmla="*/ 168 h 216"/>
                    <a:gd name="T30" fmla="*/ 20 w 195"/>
                    <a:gd name="T31" fmla="*/ 156 h 216"/>
                    <a:gd name="T32" fmla="*/ 22 w 195"/>
                    <a:gd name="T33" fmla="*/ 147 h 216"/>
                    <a:gd name="T34" fmla="*/ 12 w 195"/>
                    <a:gd name="T35" fmla="*/ 124 h 216"/>
                    <a:gd name="T36" fmla="*/ 21 w 195"/>
                    <a:gd name="T37" fmla="*/ 90 h 216"/>
                    <a:gd name="T38" fmla="*/ 1 w 195"/>
                    <a:gd name="T39" fmla="*/ 67 h 216"/>
                    <a:gd name="T40" fmla="*/ 3 w 195"/>
                    <a:gd name="T41" fmla="*/ 53 h 216"/>
                    <a:gd name="T42" fmla="*/ 19 w 195"/>
                    <a:gd name="T43" fmla="*/ 59 h 216"/>
                    <a:gd name="T44" fmla="*/ 6 w 195"/>
                    <a:gd name="T45" fmla="*/ 30 h 216"/>
                    <a:gd name="T46" fmla="*/ 28 w 195"/>
                    <a:gd name="T47" fmla="*/ 28 h 216"/>
                    <a:gd name="T48" fmla="*/ 52 w 195"/>
                    <a:gd name="T49" fmla="*/ 37 h 216"/>
                    <a:gd name="T50" fmla="*/ 66 w 195"/>
                    <a:gd name="T51" fmla="*/ 41 h 216"/>
                    <a:gd name="T52" fmla="*/ 79 w 195"/>
                    <a:gd name="T53" fmla="*/ 41 h 216"/>
                    <a:gd name="T54" fmla="*/ 87 w 195"/>
                    <a:gd name="T55" fmla="*/ 23 h 216"/>
                    <a:gd name="T56" fmla="*/ 101 w 195"/>
                    <a:gd name="T57" fmla="*/ 23 h 216"/>
                    <a:gd name="T58" fmla="*/ 126 w 195"/>
                    <a:gd name="T59" fmla="*/ 3 h 216"/>
                    <a:gd name="T60" fmla="*/ 141 w 195"/>
                    <a:gd name="T61" fmla="*/ 7 h 216"/>
                    <a:gd name="T62" fmla="*/ 192 w 195"/>
                    <a:gd name="T63" fmla="*/ 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216">
                      <a:moveTo>
                        <a:pt x="194" y="43"/>
                      </a:moveTo>
                      <a:cubicBezTo>
                        <a:pt x="193" y="48"/>
                        <a:pt x="191" y="53"/>
                        <a:pt x="187" y="55"/>
                      </a:cubicBezTo>
                      <a:cubicBezTo>
                        <a:pt x="182" y="58"/>
                        <a:pt x="179" y="58"/>
                        <a:pt x="176" y="62"/>
                      </a:cubicBezTo>
                      <a:cubicBezTo>
                        <a:pt x="171" y="68"/>
                        <a:pt x="172" y="77"/>
                        <a:pt x="168" y="84"/>
                      </a:cubicBezTo>
                      <a:cubicBezTo>
                        <a:pt x="166" y="88"/>
                        <a:pt x="163" y="93"/>
                        <a:pt x="159" y="96"/>
                      </a:cubicBezTo>
                      <a:cubicBezTo>
                        <a:pt x="155" y="99"/>
                        <a:pt x="150" y="98"/>
                        <a:pt x="145" y="97"/>
                      </a:cubicBezTo>
                      <a:cubicBezTo>
                        <a:pt x="136" y="95"/>
                        <a:pt x="125" y="102"/>
                        <a:pt x="126" y="113"/>
                      </a:cubicBezTo>
                      <a:cubicBezTo>
                        <a:pt x="127" y="117"/>
                        <a:pt x="130" y="121"/>
                        <a:pt x="130" y="126"/>
                      </a:cubicBezTo>
                      <a:cubicBezTo>
                        <a:pt x="131" y="132"/>
                        <a:pt x="127" y="137"/>
                        <a:pt x="124" y="142"/>
                      </a:cubicBezTo>
                      <a:cubicBezTo>
                        <a:pt x="122" y="146"/>
                        <a:pt x="120" y="150"/>
                        <a:pt x="123" y="155"/>
                      </a:cubicBezTo>
                      <a:cubicBezTo>
                        <a:pt x="125" y="159"/>
                        <a:pt x="130" y="160"/>
                        <a:pt x="133" y="164"/>
                      </a:cubicBezTo>
                      <a:cubicBezTo>
                        <a:pt x="135" y="166"/>
                        <a:pt x="134" y="169"/>
                        <a:pt x="134" y="172"/>
                      </a:cubicBezTo>
                      <a:cubicBezTo>
                        <a:pt x="134" y="175"/>
                        <a:pt x="133" y="177"/>
                        <a:pt x="134" y="179"/>
                      </a:cubicBezTo>
                      <a:cubicBezTo>
                        <a:pt x="137" y="184"/>
                        <a:pt x="144" y="178"/>
                        <a:pt x="148" y="179"/>
                      </a:cubicBezTo>
                      <a:cubicBezTo>
                        <a:pt x="156" y="183"/>
                        <a:pt x="136" y="201"/>
                        <a:pt x="132" y="203"/>
                      </a:cubicBezTo>
                      <a:cubicBezTo>
                        <a:pt x="127" y="205"/>
                        <a:pt x="122" y="205"/>
                        <a:pt x="118" y="206"/>
                      </a:cubicBezTo>
                      <a:cubicBezTo>
                        <a:pt x="112" y="208"/>
                        <a:pt x="108" y="214"/>
                        <a:pt x="102" y="215"/>
                      </a:cubicBezTo>
                      <a:cubicBezTo>
                        <a:pt x="98" y="216"/>
                        <a:pt x="95" y="211"/>
                        <a:pt x="91" y="209"/>
                      </a:cubicBezTo>
                      <a:cubicBezTo>
                        <a:pt x="86" y="207"/>
                        <a:pt x="82" y="207"/>
                        <a:pt x="82" y="201"/>
                      </a:cubicBezTo>
                      <a:cubicBezTo>
                        <a:pt x="82" y="198"/>
                        <a:pt x="82" y="194"/>
                        <a:pt x="82" y="191"/>
                      </a:cubicBezTo>
                      <a:cubicBezTo>
                        <a:pt x="82" y="189"/>
                        <a:pt x="81" y="187"/>
                        <a:pt x="80" y="186"/>
                      </a:cubicBezTo>
                      <a:cubicBezTo>
                        <a:pt x="80" y="185"/>
                        <a:pt x="78" y="185"/>
                        <a:pt x="77" y="184"/>
                      </a:cubicBezTo>
                      <a:cubicBezTo>
                        <a:pt x="75" y="184"/>
                        <a:pt x="71" y="182"/>
                        <a:pt x="69" y="184"/>
                      </a:cubicBezTo>
                      <a:cubicBezTo>
                        <a:pt x="69" y="184"/>
                        <a:pt x="68" y="184"/>
                        <a:pt x="68" y="184"/>
                      </a:cubicBezTo>
                      <a:cubicBezTo>
                        <a:pt x="67" y="179"/>
                        <a:pt x="69" y="175"/>
                        <a:pt x="68" y="170"/>
                      </a:cubicBezTo>
                      <a:cubicBezTo>
                        <a:pt x="67" y="164"/>
                        <a:pt x="59" y="169"/>
                        <a:pt x="57" y="169"/>
                      </a:cubicBezTo>
                      <a:cubicBezTo>
                        <a:pt x="55" y="169"/>
                        <a:pt x="52" y="168"/>
                        <a:pt x="49" y="170"/>
                      </a:cubicBezTo>
                      <a:cubicBezTo>
                        <a:pt x="46" y="172"/>
                        <a:pt x="42" y="168"/>
                        <a:pt x="39" y="167"/>
                      </a:cubicBezTo>
                      <a:cubicBezTo>
                        <a:pt x="36" y="166"/>
                        <a:pt x="32" y="169"/>
                        <a:pt x="32" y="169"/>
                      </a:cubicBezTo>
                      <a:cubicBezTo>
                        <a:pt x="32" y="169"/>
                        <a:pt x="32" y="168"/>
                        <a:pt x="32" y="168"/>
                      </a:cubicBezTo>
                      <a:cubicBezTo>
                        <a:pt x="31" y="165"/>
                        <a:pt x="29" y="164"/>
                        <a:pt x="26" y="162"/>
                      </a:cubicBezTo>
                      <a:cubicBezTo>
                        <a:pt x="24" y="161"/>
                        <a:pt x="22" y="158"/>
                        <a:pt x="20" y="156"/>
                      </a:cubicBezTo>
                      <a:cubicBezTo>
                        <a:pt x="20" y="156"/>
                        <a:pt x="19" y="155"/>
                        <a:pt x="19" y="154"/>
                      </a:cubicBezTo>
                      <a:cubicBezTo>
                        <a:pt x="16" y="150"/>
                        <a:pt x="20" y="150"/>
                        <a:pt x="22" y="147"/>
                      </a:cubicBezTo>
                      <a:cubicBezTo>
                        <a:pt x="24" y="145"/>
                        <a:pt x="25" y="140"/>
                        <a:pt x="25" y="138"/>
                      </a:cubicBezTo>
                      <a:cubicBezTo>
                        <a:pt x="20" y="134"/>
                        <a:pt x="14" y="131"/>
                        <a:pt x="12" y="124"/>
                      </a:cubicBezTo>
                      <a:cubicBezTo>
                        <a:pt x="11" y="119"/>
                        <a:pt x="14" y="113"/>
                        <a:pt x="17" y="108"/>
                      </a:cubicBezTo>
                      <a:cubicBezTo>
                        <a:pt x="19" y="102"/>
                        <a:pt x="22" y="96"/>
                        <a:pt x="21" y="90"/>
                      </a:cubicBezTo>
                      <a:cubicBezTo>
                        <a:pt x="19" y="85"/>
                        <a:pt x="14" y="81"/>
                        <a:pt x="10" y="78"/>
                      </a:cubicBezTo>
                      <a:cubicBezTo>
                        <a:pt x="6" y="75"/>
                        <a:pt x="2" y="72"/>
                        <a:pt x="1" y="67"/>
                      </a:cubicBezTo>
                      <a:cubicBezTo>
                        <a:pt x="0" y="61"/>
                        <a:pt x="1" y="55"/>
                        <a:pt x="0" y="49"/>
                      </a:cubicBezTo>
                      <a:cubicBezTo>
                        <a:pt x="1" y="50"/>
                        <a:pt x="2" y="52"/>
                        <a:pt x="3" y="53"/>
                      </a:cubicBezTo>
                      <a:cubicBezTo>
                        <a:pt x="4" y="55"/>
                        <a:pt x="5" y="55"/>
                        <a:pt x="8" y="56"/>
                      </a:cubicBezTo>
                      <a:cubicBezTo>
                        <a:pt x="12" y="57"/>
                        <a:pt x="15" y="65"/>
                        <a:pt x="19" y="59"/>
                      </a:cubicBezTo>
                      <a:cubicBezTo>
                        <a:pt x="22" y="55"/>
                        <a:pt x="21" y="50"/>
                        <a:pt x="18" y="47"/>
                      </a:cubicBezTo>
                      <a:cubicBezTo>
                        <a:pt x="14" y="42"/>
                        <a:pt x="6" y="38"/>
                        <a:pt x="6" y="30"/>
                      </a:cubicBezTo>
                      <a:cubicBezTo>
                        <a:pt x="6" y="24"/>
                        <a:pt x="13" y="19"/>
                        <a:pt x="19" y="22"/>
                      </a:cubicBezTo>
                      <a:cubicBezTo>
                        <a:pt x="22" y="23"/>
                        <a:pt x="25" y="27"/>
                        <a:pt x="28" y="28"/>
                      </a:cubicBezTo>
                      <a:cubicBezTo>
                        <a:pt x="31" y="29"/>
                        <a:pt x="34" y="29"/>
                        <a:pt x="38" y="29"/>
                      </a:cubicBezTo>
                      <a:cubicBezTo>
                        <a:pt x="46" y="28"/>
                        <a:pt x="48" y="31"/>
                        <a:pt x="52" y="37"/>
                      </a:cubicBezTo>
                      <a:cubicBezTo>
                        <a:pt x="54" y="39"/>
                        <a:pt x="56" y="43"/>
                        <a:pt x="58" y="44"/>
                      </a:cubicBezTo>
                      <a:cubicBezTo>
                        <a:pt x="62" y="46"/>
                        <a:pt x="63" y="43"/>
                        <a:pt x="66" y="41"/>
                      </a:cubicBezTo>
                      <a:cubicBezTo>
                        <a:pt x="69" y="38"/>
                        <a:pt x="69" y="38"/>
                        <a:pt x="73" y="41"/>
                      </a:cubicBezTo>
                      <a:cubicBezTo>
                        <a:pt x="75" y="42"/>
                        <a:pt x="78" y="44"/>
                        <a:pt x="79" y="41"/>
                      </a:cubicBezTo>
                      <a:cubicBezTo>
                        <a:pt x="80" y="37"/>
                        <a:pt x="79" y="34"/>
                        <a:pt x="81" y="30"/>
                      </a:cubicBezTo>
                      <a:cubicBezTo>
                        <a:pt x="82" y="28"/>
                        <a:pt x="85" y="26"/>
                        <a:pt x="87" y="23"/>
                      </a:cubicBezTo>
                      <a:cubicBezTo>
                        <a:pt x="89" y="21"/>
                        <a:pt x="90" y="18"/>
                        <a:pt x="93" y="17"/>
                      </a:cubicBezTo>
                      <a:cubicBezTo>
                        <a:pt x="97" y="17"/>
                        <a:pt x="98" y="21"/>
                        <a:pt x="101" y="23"/>
                      </a:cubicBezTo>
                      <a:cubicBezTo>
                        <a:pt x="106" y="25"/>
                        <a:pt x="108" y="17"/>
                        <a:pt x="111" y="15"/>
                      </a:cubicBezTo>
                      <a:cubicBezTo>
                        <a:pt x="115" y="10"/>
                        <a:pt x="121" y="7"/>
                        <a:pt x="126" y="3"/>
                      </a:cubicBezTo>
                      <a:cubicBezTo>
                        <a:pt x="128" y="2"/>
                        <a:pt x="129" y="1"/>
                        <a:pt x="130" y="0"/>
                      </a:cubicBezTo>
                      <a:cubicBezTo>
                        <a:pt x="133" y="3"/>
                        <a:pt x="138" y="5"/>
                        <a:pt x="141" y="7"/>
                      </a:cubicBezTo>
                      <a:cubicBezTo>
                        <a:pt x="146" y="10"/>
                        <a:pt x="150" y="13"/>
                        <a:pt x="154" y="15"/>
                      </a:cubicBezTo>
                      <a:cubicBezTo>
                        <a:pt x="167" y="20"/>
                        <a:pt x="179" y="11"/>
                        <a:pt x="192" y="9"/>
                      </a:cubicBezTo>
                      <a:cubicBezTo>
                        <a:pt x="192" y="9"/>
                        <a:pt x="195" y="40"/>
                        <a:pt x="194" y="4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9" name="Freeform 390">
                  <a:extLst>
                    <a:ext uri="{FF2B5EF4-FFF2-40B4-BE49-F238E27FC236}">
                      <a16:creationId xmlns:a16="http://schemas.microsoft.com/office/drawing/2014/main" id="{7E99DF81-C16F-4341-B832-5C3593069691}"/>
                    </a:ext>
                  </a:extLst>
                </p:cNvPr>
                <p:cNvSpPr>
                  <a:spLocks/>
                </p:cNvSpPr>
                <p:nvPr/>
              </p:nvSpPr>
              <p:spPr bwMode="auto">
                <a:xfrm>
                  <a:off x="209" y="2272"/>
                  <a:ext cx="131" cy="143"/>
                </a:xfrm>
                <a:custGeom>
                  <a:avLst/>
                  <a:gdLst>
                    <a:gd name="T0" fmla="*/ 65 w 82"/>
                    <a:gd name="T1" fmla="*/ 58 h 83"/>
                    <a:gd name="T2" fmla="*/ 62 w 82"/>
                    <a:gd name="T3" fmla="*/ 68 h 83"/>
                    <a:gd name="T4" fmla="*/ 59 w 82"/>
                    <a:gd name="T5" fmla="*/ 70 h 83"/>
                    <a:gd name="T6" fmla="*/ 53 w 82"/>
                    <a:gd name="T7" fmla="*/ 71 h 83"/>
                    <a:gd name="T8" fmla="*/ 40 w 82"/>
                    <a:gd name="T9" fmla="*/ 75 h 83"/>
                    <a:gd name="T10" fmla="*/ 31 w 82"/>
                    <a:gd name="T11" fmla="*/ 83 h 83"/>
                    <a:gd name="T12" fmla="*/ 28 w 82"/>
                    <a:gd name="T13" fmla="*/ 79 h 83"/>
                    <a:gd name="T14" fmla="*/ 21 w 82"/>
                    <a:gd name="T15" fmla="*/ 69 h 83"/>
                    <a:gd name="T16" fmla="*/ 15 w 82"/>
                    <a:gd name="T17" fmla="*/ 62 h 83"/>
                    <a:gd name="T18" fmla="*/ 11 w 82"/>
                    <a:gd name="T19" fmla="*/ 57 h 83"/>
                    <a:gd name="T20" fmla="*/ 6 w 82"/>
                    <a:gd name="T21" fmla="*/ 44 h 83"/>
                    <a:gd name="T22" fmla="*/ 1 w 82"/>
                    <a:gd name="T23" fmla="*/ 23 h 83"/>
                    <a:gd name="T24" fmla="*/ 0 w 82"/>
                    <a:gd name="T25" fmla="*/ 22 h 83"/>
                    <a:gd name="T26" fmla="*/ 2 w 82"/>
                    <a:gd name="T27" fmla="*/ 18 h 83"/>
                    <a:gd name="T28" fmla="*/ 8 w 82"/>
                    <a:gd name="T29" fmla="*/ 10 h 83"/>
                    <a:gd name="T30" fmla="*/ 11 w 82"/>
                    <a:gd name="T31" fmla="*/ 7 h 83"/>
                    <a:gd name="T32" fmla="*/ 15 w 82"/>
                    <a:gd name="T33" fmla="*/ 6 h 83"/>
                    <a:gd name="T34" fmla="*/ 24 w 82"/>
                    <a:gd name="T35" fmla="*/ 3 h 83"/>
                    <a:gd name="T36" fmla="*/ 32 w 82"/>
                    <a:gd name="T37" fmla="*/ 2 h 83"/>
                    <a:gd name="T38" fmla="*/ 34 w 82"/>
                    <a:gd name="T39" fmla="*/ 10 h 83"/>
                    <a:gd name="T40" fmla="*/ 35 w 82"/>
                    <a:gd name="T41" fmla="*/ 21 h 83"/>
                    <a:gd name="T42" fmla="*/ 38 w 82"/>
                    <a:gd name="T43" fmla="*/ 27 h 83"/>
                    <a:gd name="T44" fmla="*/ 45 w 82"/>
                    <a:gd name="T45" fmla="*/ 26 h 83"/>
                    <a:gd name="T46" fmla="*/ 54 w 82"/>
                    <a:gd name="T47" fmla="*/ 17 h 83"/>
                    <a:gd name="T48" fmla="*/ 61 w 82"/>
                    <a:gd name="T49" fmla="*/ 10 h 83"/>
                    <a:gd name="T50" fmla="*/ 61 w 82"/>
                    <a:gd name="T51" fmla="*/ 10 h 83"/>
                    <a:gd name="T52" fmla="*/ 63 w 82"/>
                    <a:gd name="T53" fmla="*/ 22 h 83"/>
                    <a:gd name="T54" fmla="*/ 68 w 82"/>
                    <a:gd name="T55" fmla="*/ 32 h 83"/>
                    <a:gd name="T56" fmla="*/ 72 w 82"/>
                    <a:gd name="T57" fmla="*/ 37 h 83"/>
                    <a:gd name="T58" fmla="*/ 76 w 82"/>
                    <a:gd name="T59" fmla="*/ 41 h 83"/>
                    <a:gd name="T60" fmla="*/ 65 w 82"/>
                    <a:gd name="T61"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83">
                      <a:moveTo>
                        <a:pt x="65" y="58"/>
                      </a:moveTo>
                      <a:cubicBezTo>
                        <a:pt x="64" y="61"/>
                        <a:pt x="64" y="65"/>
                        <a:pt x="62" y="68"/>
                      </a:cubicBezTo>
                      <a:cubicBezTo>
                        <a:pt x="61" y="69"/>
                        <a:pt x="60" y="70"/>
                        <a:pt x="59" y="70"/>
                      </a:cubicBezTo>
                      <a:cubicBezTo>
                        <a:pt x="57" y="71"/>
                        <a:pt x="55" y="71"/>
                        <a:pt x="53" y="71"/>
                      </a:cubicBezTo>
                      <a:cubicBezTo>
                        <a:pt x="48" y="71"/>
                        <a:pt x="44" y="72"/>
                        <a:pt x="40" y="75"/>
                      </a:cubicBezTo>
                      <a:cubicBezTo>
                        <a:pt x="37" y="77"/>
                        <a:pt x="34" y="80"/>
                        <a:pt x="31" y="83"/>
                      </a:cubicBezTo>
                      <a:cubicBezTo>
                        <a:pt x="30" y="82"/>
                        <a:pt x="29" y="81"/>
                        <a:pt x="28" y="79"/>
                      </a:cubicBezTo>
                      <a:cubicBezTo>
                        <a:pt x="25" y="76"/>
                        <a:pt x="23" y="73"/>
                        <a:pt x="21" y="69"/>
                      </a:cubicBezTo>
                      <a:cubicBezTo>
                        <a:pt x="19" y="67"/>
                        <a:pt x="17" y="64"/>
                        <a:pt x="15" y="62"/>
                      </a:cubicBezTo>
                      <a:cubicBezTo>
                        <a:pt x="13" y="60"/>
                        <a:pt x="12" y="58"/>
                        <a:pt x="11" y="57"/>
                      </a:cubicBezTo>
                      <a:cubicBezTo>
                        <a:pt x="9" y="52"/>
                        <a:pt x="7" y="48"/>
                        <a:pt x="6" y="44"/>
                      </a:cubicBezTo>
                      <a:cubicBezTo>
                        <a:pt x="5" y="37"/>
                        <a:pt x="4" y="30"/>
                        <a:pt x="1" y="23"/>
                      </a:cubicBezTo>
                      <a:cubicBezTo>
                        <a:pt x="1" y="23"/>
                        <a:pt x="1" y="22"/>
                        <a:pt x="0" y="22"/>
                      </a:cubicBezTo>
                      <a:cubicBezTo>
                        <a:pt x="1" y="20"/>
                        <a:pt x="2" y="18"/>
                        <a:pt x="2" y="18"/>
                      </a:cubicBezTo>
                      <a:cubicBezTo>
                        <a:pt x="4" y="15"/>
                        <a:pt x="6" y="13"/>
                        <a:pt x="8" y="10"/>
                      </a:cubicBezTo>
                      <a:cubicBezTo>
                        <a:pt x="9" y="9"/>
                        <a:pt x="10" y="7"/>
                        <a:pt x="11" y="7"/>
                      </a:cubicBezTo>
                      <a:cubicBezTo>
                        <a:pt x="12" y="6"/>
                        <a:pt x="14" y="6"/>
                        <a:pt x="15" y="6"/>
                      </a:cubicBezTo>
                      <a:cubicBezTo>
                        <a:pt x="19" y="6"/>
                        <a:pt x="21" y="5"/>
                        <a:pt x="24" y="3"/>
                      </a:cubicBezTo>
                      <a:cubicBezTo>
                        <a:pt x="27" y="2"/>
                        <a:pt x="30" y="0"/>
                        <a:pt x="32" y="2"/>
                      </a:cubicBezTo>
                      <a:cubicBezTo>
                        <a:pt x="35" y="3"/>
                        <a:pt x="34" y="7"/>
                        <a:pt x="34" y="10"/>
                      </a:cubicBezTo>
                      <a:cubicBezTo>
                        <a:pt x="34" y="13"/>
                        <a:pt x="34" y="17"/>
                        <a:pt x="35" y="21"/>
                      </a:cubicBezTo>
                      <a:cubicBezTo>
                        <a:pt x="36" y="23"/>
                        <a:pt x="37" y="25"/>
                        <a:pt x="38" y="27"/>
                      </a:cubicBezTo>
                      <a:cubicBezTo>
                        <a:pt x="40" y="30"/>
                        <a:pt x="43" y="27"/>
                        <a:pt x="45" y="26"/>
                      </a:cubicBezTo>
                      <a:cubicBezTo>
                        <a:pt x="49" y="24"/>
                        <a:pt x="53" y="21"/>
                        <a:pt x="54" y="17"/>
                      </a:cubicBezTo>
                      <a:cubicBezTo>
                        <a:pt x="55" y="14"/>
                        <a:pt x="58" y="10"/>
                        <a:pt x="61" y="10"/>
                      </a:cubicBezTo>
                      <a:cubicBezTo>
                        <a:pt x="61" y="10"/>
                        <a:pt x="61" y="10"/>
                        <a:pt x="61" y="10"/>
                      </a:cubicBezTo>
                      <a:cubicBezTo>
                        <a:pt x="66" y="10"/>
                        <a:pt x="63" y="19"/>
                        <a:pt x="63" y="22"/>
                      </a:cubicBezTo>
                      <a:cubicBezTo>
                        <a:pt x="63" y="26"/>
                        <a:pt x="65" y="29"/>
                        <a:pt x="68" y="32"/>
                      </a:cubicBezTo>
                      <a:cubicBezTo>
                        <a:pt x="69" y="34"/>
                        <a:pt x="70" y="36"/>
                        <a:pt x="72" y="37"/>
                      </a:cubicBezTo>
                      <a:cubicBezTo>
                        <a:pt x="73" y="39"/>
                        <a:pt x="75" y="40"/>
                        <a:pt x="76" y="41"/>
                      </a:cubicBezTo>
                      <a:cubicBezTo>
                        <a:pt x="82" y="48"/>
                        <a:pt x="68" y="54"/>
                        <a:pt x="65" y="5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0" name="Freeform 391">
                  <a:extLst>
                    <a:ext uri="{FF2B5EF4-FFF2-40B4-BE49-F238E27FC236}">
                      <a16:creationId xmlns:a16="http://schemas.microsoft.com/office/drawing/2014/main" id="{417D0319-549E-4829-90B2-23231AA07EF6}"/>
                    </a:ext>
                  </a:extLst>
                </p:cNvPr>
                <p:cNvSpPr>
                  <a:spLocks/>
                </p:cNvSpPr>
                <p:nvPr/>
              </p:nvSpPr>
              <p:spPr bwMode="auto">
                <a:xfrm>
                  <a:off x="258" y="2385"/>
                  <a:ext cx="124" cy="109"/>
                </a:xfrm>
                <a:custGeom>
                  <a:avLst/>
                  <a:gdLst>
                    <a:gd name="T0" fmla="*/ 77 w 77"/>
                    <a:gd name="T1" fmla="*/ 42 h 63"/>
                    <a:gd name="T2" fmla="*/ 74 w 77"/>
                    <a:gd name="T3" fmla="*/ 47 h 63"/>
                    <a:gd name="T4" fmla="*/ 69 w 77"/>
                    <a:gd name="T5" fmla="*/ 53 h 63"/>
                    <a:gd name="T6" fmla="*/ 61 w 77"/>
                    <a:gd name="T7" fmla="*/ 61 h 63"/>
                    <a:gd name="T8" fmla="*/ 52 w 77"/>
                    <a:gd name="T9" fmla="*/ 62 h 63"/>
                    <a:gd name="T10" fmla="*/ 40 w 77"/>
                    <a:gd name="T11" fmla="*/ 56 h 63"/>
                    <a:gd name="T12" fmla="*/ 31 w 77"/>
                    <a:gd name="T13" fmla="*/ 57 h 63"/>
                    <a:gd name="T14" fmla="*/ 21 w 77"/>
                    <a:gd name="T15" fmla="*/ 58 h 63"/>
                    <a:gd name="T16" fmla="*/ 11 w 77"/>
                    <a:gd name="T17" fmla="*/ 57 h 63"/>
                    <a:gd name="T18" fmla="*/ 10 w 77"/>
                    <a:gd name="T19" fmla="*/ 57 h 63"/>
                    <a:gd name="T20" fmla="*/ 10 w 77"/>
                    <a:gd name="T21" fmla="*/ 57 h 63"/>
                    <a:gd name="T22" fmla="*/ 8 w 77"/>
                    <a:gd name="T23" fmla="*/ 46 h 63"/>
                    <a:gd name="T24" fmla="*/ 7 w 77"/>
                    <a:gd name="T25" fmla="*/ 39 h 63"/>
                    <a:gd name="T26" fmla="*/ 7 w 77"/>
                    <a:gd name="T27" fmla="*/ 34 h 63"/>
                    <a:gd name="T28" fmla="*/ 4 w 77"/>
                    <a:gd name="T29" fmla="*/ 23 h 63"/>
                    <a:gd name="T30" fmla="*/ 0 w 77"/>
                    <a:gd name="T31" fmla="*/ 17 h 63"/>
                    <a:gd name="T32" fmla="*/ 0 w 77"/>
                    <a:gd name="T33" fmla="*/ 17 h 63"/>
                    <a:gd name="T34" fmla="*/ 9 w 77"/>
                    <a:gd name="T35" fmla="*/ 9 h 63"/>
                    <a:gd name="T36" fmla="*/ 22 w 77"/>
                    <a:gd name="T37" fmla="*/ 5 h 63"/>
                    <a:gd name="T38" fmla="*/ 28 w 77"/>
                    <a:gd name="T39" fmla="*/ 4 h 63"/>
                    <a:gd name="T40" fmla="*/ 32 w 77"/>
                    <a:gd name="T41" fmla="*/ 6 h 63"/>
                    <a:gd name="T42" fmla="*/ 45 w 77"/>
                    <a:gd name="T43" fmla="*/ 6 h 63"/>
                    <a:gd name="T44" fmla="*/ 45 w 77"/>
                    <a:gd name="T45" fmla="*/ 24 h 63"/>
                    <a:gd name="T46" fmla="*/ 61 w 77"/>
                    <a:gd name="T47" fmla="*/ 35 h 63"/>
                    <a:gd name="T48" fmla="*/ 77 w 77"/>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63">
                      <a:moveTo>
                        <a:pt x="77" y="42"/>
                      </a:moveTo>
                      <a:cubicBezTo>
                        <a:pt x="76" y="42"/>
                        <a:pt x="74" y="45"/>
                        <a:pt x="74" y="47"/>
                      </a:cubicBezTo>
                      <a:cubicBezTo>
                        <a:pt x="73" y="49"/>
                        <a:pt x="71" y="52"/>
                        <a:pt x="69" y="53"/>
                      </a:cubicBezTo>
                      <a:cubicBezTo>
                        <a:pt x="66" y="56"/>
                        <a:pt x="63" y="58"/>
                        <a:pt x="61" y="61"/>
                      </a:cubicBezTo>
                      <a:cubicBezTo>
                        <a:pt x="58" y="63"/>
                        <a:pt x="56" y="63"/>
                        <a:pt x="52" y="62"/>
                      </a:cubicBezTo>
                      <a:cubicBezTo>
                        <a:pt x="48" y="60"/>
                        <a:pt x="44" y="57"/>
                        <a:pt x="40" y="56"/>
                      </a:cubicBezTo>
                      <a:cubicBezTo>
                        <a:pt x="36" y="54"/>
                        <a:pt x="34" y="55"/>
                        <a:pt x="31" y="57"/>
                      </a:cubicBezTo>
                      <a:cubicBezTo>
                        <a:pt x="28" y="59"/>
                        <a:pt x="25" y="59"/>
                        <a:pt x="21" y="58"/>
                      </a:cubicBezTo>
                      <a:cubicBezTo>
                        <a:pt x="18" y="57"/>
                        <a:pt x="15" y="57"/>
                        <a:pt x="11" y="57"/>
                      </a:cubicBezTo>
                      <a:cubicBezTo>
                        <a:pt x="11" y="57"/>
                        <a:pt x="10" y="57"/>
                        <a:pt x="10" y="57"/>
                      </a:cubicBezTo>
                      <a:cubicBezTo>
                        <a:pt x="10" y="57"/>
                        <a:pt x="10" y="57"/>
                        <a:pt x="10" y="57"/>
                      </a:cubicBezTo>
                      <a:cubicBezTo>
                        <a:pt x="9" y="53"/>
                        <a:pt x="9" y="50"/>
                        <a:pt x="8" y="46"/>
                      </a:cubicBezTo>
                      <a:cubicBezTo>
                        <a:pt x="8" y="44"/>
                        <a:pt x="7" y="42"/>
                        <a:pt x="7" y="39"/>
                      </a:cubicBezTo>
                      <a:cubicBezTo>
                        <a:pt x="7" y="38"/>
                        <a:pt x="7" y="36"/>
                        <a:pt x="7" y="34"/>
                      </a:cubicBezTo>
                      <a:cubicBezTo>
                        <a:pt x="7" y="31"/>
                        <a:pt x="6" y="26"/>
                        <a:pt x="4" y="23"/>
                      </a:cubicBezTo>
                      <a:cubicBezTo>
                        <a:pt x="3" y="21"/>
                        <a:pt x="2" y="19"/>
                        <a:pt x="0" y="17"/>
                      </a:cubicBezTo>
                      <a:cubicBezTo>
                        <a:pt x="0" y="17"/>
                        <a:pt x="0" y="17"/>
                        <a:pt x="0" y="17"/>
                      </a:cubicBezTo>
                      <a:cubicBezTo>
                        <a:pt x="3" y="14"/>
                        <a:pt x="6" y="11"/>
                        <a:pt x="9" y="9"/>
                      </a:cubicBezTo>
                      <a:cubicBezTo>
                        <a:pt x="13" y="6"/>
                        <a:pt x="17" y="5"/>
                        <a:pt x="22" y="5"/>
                      </a:cubicBezTo>
                      <a:cubicBezTo>
                        <a:pt x="24" y="5"/>
                        <a:pt x="26" y="5"/>
                        <a:pt x="28" y="4"/>
                      </a:cubicBezTo>
                      <a:cubicBezTo>
                        <a:pt x="28" y="4"/>
                        <a:pt x="28" y="7"/>
                        <a:pt x="32" y="6"/>
                      </a:cubicBezTo>
                      <a:cubicBezTo>
                        <a:pt x="36" y="5"/>
                        <a:pt x="42" y="0"/>
                        <a:pt x="45" y="6"/>
                      </a:cubicBezTo>
                      <a:cubicBezTo>
                        <a:pt x="48" y="12"/>
                        <a:pt x="43" y="20"/>
                        <a:pt x="45" y="24"/>
                      </a:cubicBezTo>
                      <a:cubicBezTo>
                        <a:pt x="48" y="27"/>
                        <a:pt x="54" y="34"/>
                        <a:pt x="61" y="35"/>
                      </a:cubicBezTo>
                      <a:cubicBezTo>
                        <a:pt x="68" y="35"/>
                        <a:pt x="77" y="34"/>
                        <a:pt x="77" y="4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1" name="Freeform 392">
                  <a:extLst>
                    <a:ext uri="{FF2B5EF4-FFF2-40B4-BE49-F238E27FC236}">
                      <a16:creationId xmlns:a16="http://schemas.microsoft.com/office/drawing/2014/main" id="{5D6F004B-21B3-4350-95C0-27A94682BCF9}"/>
                    </a:ext>
                  </a:extLst>
                </p:cNvPr>
                <p:cNvSpPr>
                  <a:spLocks/>
                </p:cNvSpPr>
                <p:nvPr/>
              </p:nvSpPr>
              <p:spPr bwMode="auto">
                <a:xfrm>
                  <a:off x="274" y="2458"/>
                  <a:ext cx="141" cy="103"/>
                </a:xfrm>
                <a:custGeom>
                  <a:avLst/>
                  <a:gdLst>
                    <a:gd name="T0" fmla="*/ 87 w 88"/>
                    <a:gd name="T1" fmla="*/ 30 h 60"/>
                    <a:gd name="T2" fmla="*/ 87 w 88"/>
                    <a:gd name="T3" fmla="*/ 30 h 60"/>
                    <a:gd name="T4" fmla="*/ 79 w 88"/>
                    <a:gd name="T5" fmla="*/ 34 h 60"/>
                    <a:gd name="T6" fmla="*/ 72 w 88"/>
                    <a:gd name="T7" fmla="*/ 33 h 60"/>
                    <a:gd name="T8" fmla="*/ 72 w 88"/>
                    <a:gd name="T9" fmla="*/ 33 h 60"/>
                    <a:gd name="T10" fmla="*/ 68 w 88"/>
                    <a:gd name="T11" fmla="*/ 31 h 60"/>
                    <a:gd name="T12" fmla="*/ 56 w 88"/>
                    <a:gd name="T13" fmla="*/ 25 h 60"/>
                    <a:gd name="T14" fmla="*/ 51 w 88"/>
                    <a:gd name="T15" fmla="*/ 37 h 60"/>
                    <a:gd name="T16" fmla="*/ 51 w 88"/>
                    <a:gd name="T17" fmla="*/ 52 h 60"/>
                    <a:gd name="T18" fmla="*/ 42 w 88"/>
                    <a:gd name="T19" fmla="*/ 60 h 60"/>
                    <a:gd name="T20" fmla="*/ 34 w 88"/>
                    <a:gd name="T21" fmla="*/ 59 h 60"/>
                    <a:gd name="T22" fmla="*/ 31 w 88"/>
                    <a:gd name="T23" fmla="*/ 54 h 60"/>
                    <a:gd name="T24" fmla="*/ 26 w 88"/>
                    <a:gd name="T25" fmla="*/ 52 h 60"/>
                    <a:gd name="T26" fmla="*/ 20 w 88"/>
                    <a:gd name="T27" fmla="*/ 51 h 60"/>
                    <a:gd name="T28" fmla="*/ 9 w 88"/>
                    <a:gd name="T29" fmla="*/ 44 h 60"/>
                    <a:gd name="T30" fmla="*/ 3 w 88"/>
                    <a:gd name="T31" fmla="*/ 30 h 60"/>
                    <a:gd name="T32" fmla="*/ 0 w 88"/>
                    <a:gd name="T33" fmla="*/ 15 h 60"/>
                    <a:gd name="T34" fmla="*/ 1 w 88"/>
                    <a:gd name="T35" fmla="*/ 15 h 60"/>
                    <a:gd name="T36" fmla="*/ 11 w 88"/>
                    <a:gd name="T37" fmla="*/ 16 h 60"/>
                    <a:gd name="T38" fmla="*/ 21 w 88"/>
                    <a:gd name="T39" fmla="*/ 15 h 60"/>
                    <a:gd name="T40" fmla="*/ 30 w 88"/>
                    <a:gd name="T41" fmla="*/ 14 h 60"/>
                    <a:gd name="T42" fmla="*/ 42 w 88"/>
                    <a:gd name="T43" fmla="*/ 20 h 60"/>
                    <a:gd name="T44" fmla="*/ 51 w 88"/>
                    <a:gd name="T45" fmla="*/ 19 h 60"/>
                    <a:gd name="T46" fmla="*/ 59 w 88"/>
                    <a:gd name="T47" fmla="*/ 11 h 60"/>
                    <a:gd name="T48" fmla="*/ 64 w 88"/>
                    <a:gd name="T49" fmla="*/ 5 h 60"/>
                    <a:gd name="T50" fmla="*/ 67 w 88"/>
                    <a:gd name="T51" fmla="*/ 0 h 60"/>
                    <a:gd name="T52" fmla="*/ 70 w 88"/>
                    <a:gd name="T53" fmla="*/ 6 h 60"/>
                    <a:gd name="T54" fmla="*/ 76 w 88"/>
                    <a:gd name="T55" fmla="*/ 19 h 60"/>
                    <a:gd name="T56" fmla="*/ 82 w 88"/>
                    <a:gd name="T57" fmla="*/ 23 h 60"/>
                    <a:gd name="T58" fmla="*/ 87 w 88"/>
                    <a:gd name="T59" fmla="*/ 26 h 60"/>
                    <a:gd name="T60" fmla="*/ 87 w 88"/>
                    <a:gd name="T6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60">
                      <a:moveTo>
                        <a:pt x="87" y="30"/>
                      </a:moveTo>
                      <a:cubicBezTo>
                        <a:pt x="87" y="30"/>
                        <a:pt x="87" y="30"/>
                        <a:pt x="87" y="30"/>
                      </a:cubicBezTo>
                      <a:cubicBezTo>
                        <a:pt x="85" y="32"/>
                        <a:pt x="81" y="33"/>
                        <a:pt x="79" y="34"/>
                      </a:cubicBezTo>
                      <a:cubicBezTo>
                        <a:pt x="77" y="34"/>
                        <a:pt x="75" y="34"/>
                        <a:pt x="72" y="33"/>
                      </a:cubicBezTo>
                      <a:cubicBezTo>
                        <a:pt x="72" y="33"/>
                        <a:pt x="72" y="33"/>
                        <a:pt x="72" y="33"/>
                      </a:cubicBezTo>
                      <a:cubicBezTo>
                        <a:pt x="71" y="33"/>
                        <a:pt x="70" y="32"/>
                        <a:pt x="68" y="31"/>
                      </a:cubicBezTo>
                      <a:cubicBezTo>
                        <a:pt x="65" y="27"/>
                        <a:pt x="62" y="23"/>
                        <a:pt x="56" y="25"/>
                      </a:cubicBezTo>
                      <a:cubicBezTo>
                        <a:pt x="51" y="27"/>
                        <a:pt x="51" y="32"/>
                        <a:pt x="51" y="37"/>
                      </a:cubicBezTo>
                      <a:cubicBezTo>
                        <a:pt x="52" y="42"/>
                        <a:pt x="52" y="47"/>
                        <a:pt x="51" y="52"/>
                      </a:cubicBezTo>
                      <a:cubicBezTo>
                        <a:pt x="51" y="57"/>
                        <a:pt x="48" y="60"/>
                        <a:pt x="42" y="60"/>
                      </a:cubicBezTo>
                      <a:cubicBezTo>
                        <a:pt x="39" y="60"/>
                        <a:pt x="37" y="59"/>
                        <a:pt x="34" y="59"/>
                      </a:cubicBezTo>
                      <a:cubicBezTo>
                        <a:pt x="33" y="57"/>
                        <a:pt x="32" y="55"/>
                        <a:pt x="31" y="54"/>
                      </a:cubicBezTo>
                      <a:cubicBezTo>
                        <a:pt x="30" y="53"/>
                        <a:pt x="28" y="53"/>
                        <a:pt x="26" y="52"/>
                      </a:cubicBezTo>
                      <a:cubicBezTo>
                        <a:pt x="24" y="51"/>
                        <a:pt x="22" y="51"/>
                        <a:pt x="20" y="51"/>
                      </a:cubicBezTo>
                      <a:cubicBezTo>
                        <a:pt x="15" y="50"/>
                        <a:pt x="12" y="48"/>
                        <a:pt x="9" y="44"/>
                      </a:cubicBezTo>
                      <a:cubicBezTo>
                        <a:pt x="6" y="40"/>
                        <a:pt x="4" y="35"/>
                        <a:pt x="3" y="30"/>
                      </a:cubicBezTo>
                      <a:cubicBezTo>
                        <a:pt x="1" y="25"/>
                        <a:pt x="1" y="20"/>
                        <a:pt x="0" y="15"/>
                      </a:cubicBezTo>
                      <a:cubicBezTo>
                        <a:pt x="0" y="15"/>
                        <a:pt x="1" y="15"/>
                        <a:pt x="1" y="15"/>
                      </a:cubicBezTo>
                      <a:cubicBezTo>
                        <a:pt x="5" y="15"/>
                        <a:pt x="8" y="15"/>
                        <a:pt x="11" y="16"/>
                      </a:cubicBezTo>
                      <a:cubicBezTo>
                        <a:pt x="15" y="17"/>
                        <a:pt x="18" y="17"/>
                        <a:pt x="21" y="15"/>
                      </a:cubicBezTo>
                      <a:cubicBezTo>
                        <a:pt x="24" y="13"/>
                        <a:pt x="26" y="12"/>
                        <a:pt x="30" y="14"/>
                      </a:cubicBezTo>
                      <a:cubicBezTo>
                        <a:pt x="34" y="15"/>
                        <a:pt x="38" y="18"/>
                        <a:pt x="42" y="20"/>
                      </a:cubicBezTo>
                      <a:cubicBezTo>
                        <a:pt x="46" y="21"/>
                        <a:pt x="48" y="21"/>
                        <a:pt x="51" y="19"/>
                      </a:cubicBezTo>
                      <a:cubicBezTo>
                        <a:pt x="53" y="16"/>
                        <a:pt x="56" y="14"/>
                        <a:pt x="59" y="11"/>
                      </a:cubicBezTo>
                      <a:cubicBezTo>
                        <a:pt x="61" y="10"/>
                        <a:pt x="63" y="7"/>
                        <a:pt x="64" y="5"/>
                      </a:cubicBezTo>
                      <a:cubicBezTo>
                        <a:pt x="64" y="3"/>
                        <a:pt x="66" y="0"/>
                        <a:pt x="67" y="0"/>
                      </a:cubicBezTo>
                      <a:cubicBezTo>
                        <a:pt x="69" y="0"/>
                        <a:pt x="70" y="5"/>
                        <a:pt x="70" y="6"/>
                      </a:cubicBezTo>
                      <a:cubicBezTo>
                        <a:pt x="71" y="11"/>
                        <a:pt x="73" y="15"/>
                        <a:pt x="76" y="19"/>
                      </a:cubicBezTo>
                      <a:cubicBezTo>
                        <a:pt x="78" y="21"/>
                        <a:pt x="80" y="22"/>
                        <a:pt x="82" y="23"/>
                      </a:cubicBezTo>
                      <a:cubicBezTo>
                        <a:pt x="84" y="24"/>
                        <a:pt x="87" y="24"/>
                        <a:pt x="87" y="26"/>
                      </a:cubicBezTo>
                      <a:cubicBezTo>
                        <a:pt x="88" y="27"/>
                        <a:pt x="88" y="29"/>
                        <a:pt x="87" y="3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2" name="Freeform 393">
                  <a:extLst>
                    <a:ext uri="{FF2B5EF4-FFF2-40B4-BE49-F238E27FC236}">
                      <a16:creationId xmlns:a16="http://schemas.microsoft.com/office/drawing/2014/main" id="{71F2464C-A2EA-47C8-8597-E2A236C4FE43}"/>
                    </a:ext>
                  </a:extLst>
                </p:cNvPr>
                <p:cNvSpPr>
                  <a:spLocks/>
                </p:cNvSpPr>
                <p:nvPr/>
              </p:nvSpPr>
              <p:spPr bwMode="auto">
                <a:xfrm>
                  <a:off x="329" y="2497"/>
                  <a:ext cx="97" cy="92"/>
                </a:xfrm>
                <a:custGeom>
                  <a:avLst/>
                  <a:gdLst>
                    <a:gd name="T0" fmla="*/ 7 w 61"/>
                    <a:gd name="T1" fmla="*/ 53 h 53"/>
                    <a:gd name="T2" fmla="*/ 4 w 61"/>
                    <a:gd name="T3" fmla="*/ 48 h 53"/>
                    <a:gd name="T4" fmla="*/ 1 w 61"/>
                    <a:gd name="T5" fmla="*/ 39 h 53"/>
                    <a:gd name="T6" fmla="*/ 0 w 61"/>
                    <a:gd name="T7" fmla="*/ 36 h 53"/>
                    <a:gd name="T8" fmla="*/ 8 w 61"/>
                    <a:gd name="T9" fmla="*/ 37 h 53"/>
                    <a:gd name="T10" fmla="*/ 17 w 61"/>
                    <a:gd name="T11" fmla="*/ 29 h 53"/>
                    <a:gd name="T12" fmla="*/ 17 w 61"/>
                    <a:gd name="T13" fmla="*/ 14 h 53"/>
                    <a:gd name="T14" fmla="*/ 22 w 61"/>
                    <a:gd name="T15" fmla="*/ 2 h 53"/>
                    <a:gd name="T16" fmla="*/ 34 w 61"/>
                    <a:gd name="T17" fmla="*/ 8 h 53"/>
                    <a:gd name="T18" fmla="*/ 38 w 61"/>
                    <a:gd name="T19" fmla="*/ 10 h 53"/>
                    <a:gd name="T20" fmla="*/ 38 w 61"/>
                    <a:gd name="T21" fmla="*/ 10 h 53"/>
                    <a:gd name="T22" fmla="*/ 7 w 61"/>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3">
                      <a:moveTo>
                        <a:pt x="7" y="53"/>
                      </a:moveTo>
                      <a:cubicBezTo>
                        <a:pt x="6" y="52"/>
                        <a:pt x="5" y="50"/>
                        <a:pt x="4" y="48"/>
                      </a:cubicBezTo>
                      <a:cubicBezTo>
                        <a:pt x="2" y="45"/>
                        <a:pt x="2" y="42"/>
                        <a:pt x="1" y="39"/>
                      </a:cubicBezTo>
                      <a:cubicBezTo>
                        <a:pt x="0" y="38"/>
                        <a:pt x="0" y="37"/>
                        <a:pt x="0" y="36"/>
                      </a:cubicBezTo>
                      <a:cubicBezTo>
                        <a:pt x="3" y="36"/>
                        <a:pt x="5" y="37"/>
                        <a:pt x="8" y="37"/>
                      </a:cubicBezTo>
                      <a:cubicBezTo>
                        <a:pt x="14" y="37"/>
                        <a:pt x="17" y="34"/>
                        <a:pt x="17" y="29"/>
                      </a:cubicBezTo>
                      <a:cubicBezTo>
                        <a:pt x="18" y="24"/>
                        <a:pt x="18" y="19"/>
                        <a:pt x="17" y="14"/>
                      </a:cubicBezTo>
                      <a:cubicBezTo>
                        <a:pt x="17" y="9"/>
                        <a:pt x="17" y="4"/>
                        <a:pt x="22" y="2"/>
                      </a:cubicBezTo>
                      <a:cubicBezTo>
                        <a:pt x="28" y="0"/>
                        <a:pt x="31" y="4"/>
                        <a:pt x="34" y="8"/>
                      </a:cubicBezTo>
                      <a:cubicBezTo>
                        <a:pt x="36" y="9"/>
                        <a:pt x="37" y="10"/>
                        <a:pt x="38" y="10"/>
                      </a:cubicBezTo>
                      <a:cubicBezTo>
                        <a:pt x="38" y="10"/>
                        <a:pt x="38" y="10"/>
                        <a:pt x="38" y="10"/>
                      </a:cubicBezTo>
                      <a:cubicBezTo>
                        <a:pt x="39" y="11"/>
                        <a:pt x="61" y="31"/>
                        <a:pt x="7" y="5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3" name="Freeform 394">
                  <a:extLst>
                    <a:ext uri="{FF2B5EF4-FFF2-40B4-BE49-F238E27FC236}">
                      <a16:creationId xmlns:a16="http://schemas.microsoft.com/office/drawing/2014/main" id="{0B56B869-91D0-44D9-AFDB-E9D3DB62074A}"/>
                    </a:ext>
                  </a:extLst>
                </p:cNvPr>
                <p:cNvSpPr>
                  <a:spLocks/>
                </p:cNvSpPr>
                <p:nvPr/>
              </p:nvSpPr>
              <p:spPr bwMode="auto">
                <a:xfrm>
                  <a:off x="340" y="2509"/>
                  <a:ext cx="141" cy="130"/>
                </a:xfrm>
                <a:custGeom>
                  <a:avLst/>
                  <a:gdLst>
                    <a:gd name="T0" fmla="*/ 86 w 88"/>
                    <a:gd name="T1" fmla="*/ 37 h 75"/>
                    <a:gd name="T2" fmla="*/ 81 w 88"/>
                    <a:gd name="T3" fmla="*/ 43 h 75"/>
                    <a:gd name="T4" fmla="*/ 70 w 88"/>
                    <a:gd name="T5" fmla="*/ 44 h 75"/>
                    <a:gd name="T6" fmla="*/ 59 w 88"/>
                    <a:gd name="T7" fmla="*/ 51 h 75"/>
                    <a:gd name="T8" fmla="*/ 52 w 88"/>
                    <a:gd name="T9" fmla="*/ 65 h 75"/>
                    <a:gd name="T10" fmla="*/ 41 w 88"/>
                    <a:gd name="T11" fmla="*/ 71 h 75"/>
                    <a:gd name="T12" fmla="*/ 28 w 88"/>
                    <a:gd name="T13" fmla="*/ 66 h 75"/>
                    <a:gd name="T14" fmla="*/ 22 w 88"/>
                    <a:gd name="T15" fmla="*/ 68 h 75"/>
                    <a:gd name="T16" fmla="*/ 15 w 88"/>
                    <a:gd name="T17" fmla="*/ 66 h 75"/>
                    <a:gd name="T18" fmla="*/ 4 w 88"/>
                    <a:gd name="T19" fmla="*/ 65 h 75"/>
                    <a:gd name="T20" fmla="*/ 4 w 88"/>
                    <a:gd name="T21" fmla="*/ 57 h 75"/>
                    <a:gd name="T22" fmla="*/ 3 w 88"/>
                    <a:gd name="T23" fmla="*/ 50 h 75"/>
                    <a:gd name="T24" fmla="*/ 0 w 88"/>
                    <a:gd name="T25" fmla="*/ 46 h 75"/>
                    <a:gd name="T26" fmla="*/ 31 w 88"/>
                    <a:gd name="T27" fmla="*/ 3 h 75"/>
                    <a:gd name="T28" fmla="*/ 38 w 88"/>
                    <a:gd name="T29" fmla="*/ 4 h 75"/>
                    <a:gd name="T30" fmla="*/ 46 w 88"/>
                    <a:gd name="T31" fmla="*/ 0 h 75"/>
                    <a:gd name="T32" fmla="*/ 59 w 88"/>
                    <a:gd name="T33" fmla="*/ 7 h 75"/>
                    <a:gd name="T34" fmla="*/ 66 w 88"/>
                    <a:gd name="T35" fmla="*/ 11 h 75"/>
                    <a:gd name="T36" fmla="*/ 69 w 88"/>
                    <a:gd name="T37" fmla="*/ 16 h 75"/>
                    <a:gd name="T38" fmla="*/ 70 w 88"/>
                    <a:gd name="T39" fmla="*/ 20 h 75"/>
                    <a:gd name="T40" fmla="*/ 68 w 88"/>
                    <a:gd name="T41" fmla="*/ 24 h 75"/>
                    <a:gd name="T42" fmla="*/ 76 w 88"/>
                    <a:gd name="T43" fmla="*/ 27 h 75"/>
                    <a:gd name="T44" fmla="*/ 86 w 88"/>
                    <a:gd name="T45" fmla="*/ 29 h 75"/>
                    <a:gd name="T46" fmla="*/ 86 w 88"/>
                    <a:gd name="T4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75">
                      <a:moveTo>
                        <a:pt x="86" y="37"/>
                      </a:moveTo>
                      <a:cubicBezTo>
                        <a:pt x="86" y="40"/>
                        <a:pt x="84" y="42"/>
                        <a:pt x="81" y="43"/>
                      </a:cubicBezTo>
                      <a:cubicBezTo>
                        <a:pt x="77" y="44"/>
                        <a:pt x="74" y="43"/>
                        <a:pt x="70" y="44"/>
                      </a:cubicBezTo>
                      <a:cubicBezTo>
                        <a:pt x="66" y="46"/>
                        <a:pt x="62" y="48"/>
                        <a:pt x="59" y="51"/>
                      </a:cubicBezTo>
                      <a:cubicBezTo>
                        <a:pt x="56" y="55"/>
                        <a:pt x="55" y="60"/>
                        <a:pt x="52" y="65"/>
                      </a:cubicBezTo>
                      <a:cubicBezTo>
                        <a:pt x="50" y="69"/>
                        <a:pt x="47" y="75"/>
                        <a:pt x="41" y="71"/>
                      </a:cubicBezTo>
                      <a:cubicBezTo>
                        <a:pt x="37" y="67"/>
                        <a:pt x="34" y="62"/>
                        <a:pt x="28" y="66"/>
                      </a:cubicBezTo>
                      <a:cubicBezTo>
                        <a:pt x="26" y="66"/>
                        <a:pt x="24" y="68"/>
                        <a:pt x="22" y="68"/>
                      </a:cubicBezTo>
                      <a:cubicBezTo>
                        <a:pt x="20" y="68"/>
                        <a:pt x="17" y="66"/>
                        <a:pt x="15" y="66"/>
                      </a:cubicBezTo>
                      <a:cubicBezTo>
                        <a:pt x="12" y="64"/>
                        <a:pt x="8" y="65"/>
                        <a:pt x="4" y="65"/>
                      </a:cubicBezTo>
                      <a:cubicBezTo>
                        <a:pt x="4" y="62"/>
                        <a:pt x="5" y="60"/>
                        <a:pt x="4" y="57"/>
                      </a:cubicBezTo>
                      <a:cubicBezTo>
                        <a:pt x="4" y="55"/>
                        <a:pt x="4" y="53"/>
                        <a:pt x="3" y="50"/>
                      </a:cubicBezTo>
                      <a:cubicBezTo>
                        <a:pt x="2" y="49"/>
                        <a:pt x="1" y="48"/>
                        <a:pt x="0" y="46"/>
                      </a:cubicBezTo>
                      <a:cubicBezTo>
                        <a:pt x="54" y="24"/>
                        <a:pt x="32" y="4"/>
                        <a:pt x="31" y="3"/>
                      </a:cubicBezTo>
                      <a:cubicBezTo>
                        <a:pt x="34" y="4"/>
                        <a:pt x="36" y="4"/>
                        <a:pt x="38" y="4"/>
                      </a:cubicBezTo>
                      <a:cubicBezTo>
                        <a:pt x="40" y="3"/>
                        <a:pt x="44" y="2"/>
                        <a:pt x="46" y="0"/>
                      </a:cubicBezTo>
                      <a:cubicBezTo>
                        <a:pt x="46" y="0"/>
                        <a:pt x="48" y="7"/>
                        <a:pt x="59" y="7"/>
                      </a:cubicBezTo>
                      <a:cubicBezTo>
                        <a:pt x="61" y="9"/>
                        <a:pt x="64" y="10"/>
                        <a:pt x="66" y="11"/>
                      </a:cubicBezTo>
                      <a:cubicBezTo>
                        <a:pt x="67" y="13"/>
                        <a:pt x="68" y="15"/>
                        <a:pt x="69" y="16"/>
                      </a:cubicBezTo>
                      <a:cubicBezTo>
                        <a:pt x="70" y="17"/>
                        <a:pt x="71" y="18"/>
                        <a:pt x="70" y="20"/>
                      </a:cubicBezTo>
                      <a:cubicBezTo>
                        <a:pt x="69" y="21"/>
                        <a:pt x="68" y="22"/>
                        <a:pt x="68" y="24"/>
                      </a:cubicBezTo>
                      <a:cubicBezTo>
                        <a:pt x="68" y="28"/>
                        <a:pt x="73" y="27"/>
                        <a:pt x="76" y="27"/>
                      </a:cubicBezTo>
                      <a:cubicBezTo>
                        <a:pt x="79" y="27"/>
                        <a:pt x="83" y="26"/>
                        <a:pt x="86" y="29"/>
                      </a:cubicBezTo>
                      <a:cubicBezTo>
                        <a:pt x="88" y="31"/>
                        <a:pt x="87" y="34"/>
                        <a:pt x="86" y="37"/>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4" name="Freeform 395">
                  <a:extLst>
                    <a:ext uri="{FF2B5EF4-FFF2-40B4-BE49-F238E27FC236}">
                      <a16:creationId xmlns:a16="http://schemas.microsoft.com/office/drawing/2014/main" id="{E93F4E94-EBB7-413C-B61D-B522747B73BD}"/>
                    </a:ext>
                  </a:extLst>
                </p:cNvPr>
                <p:cNvSpPr>
                  <a:spLocks/>
                </p:cNvSpPr>
                <p:nvPr/>
              </p:nvSpPr>
              <p:spPr bwMode="auto">
                <a:xfrm>
                  <a:off x="334" y="2465"/>
                  <a:ext cx="218" cy="351"/>
                </a:xfrm>
                <a:custGeom>
                  <a:avLst/>
                  <a:gdLst>
                    <a:gd name="T0" fmla="*/ 117 w 137"/>
                    <a:gd name="T1" fmla="*/ 56 h 204"/>
                    <a:gd name="T2" fmla="*/ 120 w 137"/>
                    <a:gd name="T3" fmla="*/ 74 h 204"/>
                    <a:gd name="T4" fmla="*/ 114 w 137"/>
                    <a:gd name="T5" fmla="*/ 92 h 204"/>
                    <a:gd name="T6" fmla="*/ 101 w 137"/>
                    <a:gd name="T7" fmla="*/ 100 h 204"/>
                    <a:gd name="T8" fmla="*/ 117 w 137"/>
                    <a:gd name="T9" fmla="*/ 98 h 204"/>
                    <a:gd name="T10" fmla="*/ 111 w 137"/>
                    <a:gd name="T11" fmla="*/ 104 h 204"/>
                    <a:gd name="T12" fmla="*/ 99 w 137"/>
                    <a:gd name="T13" fmla="*/ 115 h 204"/>
                    <a:gd name="T14" fmla="*/ 89 w 137"/>
                    <a:gd name="T15" fmla="*/ 124 h 204"/>
                    <a:gd name="T16" fmla="*/ 81 w 137"/>
                    <a:gd name="T17" fmla="*/ 128 h 204"/>
                    <a:gd name="T18" fmla="*/ 85 w 137"/>
                    <a:gd name="T19" fmla="*/ 133 h 204"/>
                    <a:gd name="T20" fmla="*/ 81 w 137"/>
                    <a:gd name="T21" fmla="*/ 142 h 204"/>
                    <a:gd name="T22" fmla="*/ 78 w 137"/>
                    <a:gd name="T23" fmla="*/ 159 h 204"/>
                    <a:gd name="T24" fmla="*/ 74 w 137"/>
                    <a:gd name="T25" fmla="*/ 187 h 204"/>
                    <a:gd name="T26" fmla="*/ 73 w 137"/>
                    <a:gd name="T27" fmla="*/ 197 h 204"/>
                    <a:gd name="T28" fmla="*/ 65 w 137"/>
                    <a:gd name="T29" fmla="*/ 203 h 204"/>
                    <a:gd name="T30" fmla="*/ 30 w 137"/>
                    <a:gd name="T31" fmla="*/ 201 h 204"/>
                    <a:gd name="T32" fmla="*/ 15 w 137"/>
                    <a:gd name="T33" fmla="*/ 177 h 204"/>
                    <a:gd name="T34" fmla="*/ 13 w 137"/>
                    <a:gd name="T35" fmla="*/ 147 h 204"/>
                    <a:gd name="T36" fmla="*/ 10 w 137"/>
                    <a:gd name="T37" fmla="*/ 131 h 204"/>
                    <a:gd name="T38" fmla="*/ 1 w 137"/>
                    <a:gd name="T39" fmla="*/ 105 h 204"/>
                    <a:gd name="T40" fmla="*/ 8 w 137"/>
                    <a:gd name="T41" fmla="*/ 91 h 204"/>
                    <a:gd name="T42" fmla="*/ 26 w 137"/>
                    <a:gd name="T43" fmla="*/ 94 h 204"/>
                    <a:gd name="T44" fmla="*/ 45 w 137"/>
                    <a:gd name="T45" fmla="*/ 97 h 204"/>
                    <a:gd name="T46" fmla="*/ 63 w 137"/>
                    <a:gd name="T47" fmla="*/ 77 h 204"/>
                    <a:gd name="T48" fmla="*/ 85 w 137"/>
                    <a:gd name="T49" fmla="*/ 69 h 204"/>
                    <a:gd name="T50" fmla="*/ 90 w 137"/>
                    <a:gd name="T51" fmla="*/ 55 h 204"/>
                    <a:gd name="T52" fmla="*/ 72 w 137"/>
                    <a:gd name="T53" fmla="*/ 50 h 204"/>
                    <a:gd name="T54" fmla="*/ 73 w 137"/>
                    <a:gd name="T55" fmla="*/ 42 h 204"/>
                    <a:gd name="T56" fmla="*/ 63 w 137"/>
                    <a:gd name="T57" fmla="*/ 33 h 204"/>
                    <a:gd name="T58" fmla="*/ 65 w 137"/>
                    <a:gd name="T59" fmla="*/ 23 h 204"/>
                    <a:gd name="T60" fmla="*/ 72 w 137"/>
                    <a:gd name="T61" fmla="*/ 16 h 204"/>
                    <a:gd name="T62" fmla="*/ 81 w 137"/>
                    <a:gd name="T63" fmla="*/ 2 h 204"/>
                    <a:gd name="T64" fmla="*/ 108 w 137"/>
                    <a:gd name="T65" fmla="*/ 4 h 204"/>
                    <a:gd name="T66" fmla="*/ 122 w 137"/>
                    <a:gd name="T67" fmla="*/ 16 h 204"/>
                    <a:gd name="T68" fmla="*/ 137 w 137"/>
                    <a:gd name="T69" fmla="*/ 44 h 204"/>
                    <a:gd name="T70" fmla="*/ 117 w 137"/>
                    <a:gd name="T71" fmla="*/ 4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 h="204">
                      <a:moveTo>
                        <a:pt x="117" y="47"/>
                      </a:moveTo>
                      <a:cubicBezTo>
                        <a:pt x="114" y="50"/>
                        <a:pt x="116" y="53"/>
                        <a:pt x="117" y="56"/>
                      </a:cubicBezTo>
                      <a:cubicBezTo>
                        <a:pt x="119" y="59"/>
                        <a:pt x="119" y="62"/>
                        <a:pt x="119" y="65"/>
                      </a:cubicBezTo>
                      <a:cubicBezTo>
                        <a:pt x="119" y="68"/>
                        <a:pt x="120" y="71"/>
                        <a:pt x="120" y="74"/>
                      </a:cubicBezTo>
                      <a:cubicBezTo>
                        <a:pt x="120" y="77"/>
                        <a:pt x="118" y="81"/>
                        <a:pt x="117" y="85"/>
                      </a:cubicBezTo>
                      <a:cubicBezTo>
                        <a:pt x="116" y="87"/>
                        <a:pt x="116" y="90"/>
                        <a:pt x="114" y="92"/>
                      </a:cubicBezTo>
                      <a:cubicBezTo>
                        <a:pt x="112" y="96"/>
                        <a:pt x="109" y="94"/>
                        <a:pt x="106" y="94"/>
                      </a:cubicBezTo>
                      <a:cubicBezTo>
                        <a:pt x="103" y="94"/>
                        <a:pt x="99" y="98"/>
                        <a:pt x="101" y="100"/>
                      </a:cubicBezTo>
                      <a:cubicBezTo>
                        <a:pt x="103" y="102"/>
                        <a:pt x="108" y="102"/>
                        <a:pt x="110" y="102"/>
                      </a:cubicBezTo>
                      <a:cubicBezTo>
                        <a:pt x="112" y="101"/>
                        <a:pt x="114" y="98"/>
                        <a:pt x="117" y="98"/>
                      </a:cubicBezTo>
                      <a:cubicBezTo>
                        <a:pt x="119" y="99"/>
                        <a:pt x="120" y="102"/>
                        <a:pt x="118" y="103"/>
                      </a:cubicBezTo>
                      <a:cubicBezTo>
                        <a:pt x="116" y="105"/>
                        <a:pt x="113" y="104"/>
                        <a:pt x="111" y="104"/>
                      </a:cubicBezTo>
                      <a:cubicBezTo>
                        <a:pt x="108" y="105"/>
                        <a:pt x="106" y="108"/>
                        <a:pt x="104" y="109"/>
                      </a:cubicBezTo>
                      <a:cubicBezTo>
                        <a:pt x="102" y="111"/>
                        <a:pt x="100" y="113"/>
                        <a:pt x="99" y="115"/>
                      </a:cubicBezTo>
                      <a:cubicBezTo>
                        <a:pt x="97" y="118"/>
                        <a:pt x="97" y="120"/>
                        <a:pt x="94" y="122"/>
                      </a:cubicBezTo>
                      <a:cubicBezTo>
                        <a:pt x="93" y="123"/>
                        <a:pt x="91" y="124"/>
                        <a:pt x="89" y="124"/>
                      </a:cubicBezTo>
                      <a:cubicBezTo>
                        <a:pt x="88" y="124"/>
                        <a:pt x="87" y="123"/>
                        <a:pt x="85" y="123"/>
                      </a:cubicBezTo>
                      <a:cubicBezTo>
                        <a:pt x="82" y="123"/>
                        <a:pt x="81" y="126"/>
                        <a:pt x="81" y="128"/>
                      </a:cubicBezTo>
                      <a:cubicBezTo>
                        <a:pt x="81" y="130"/>
                        <a:pt x="81" y="131"/>
                        <a:pt x="83" y="132"/>
                      </a:cubicBezTo>
                      <a:cubicBezTo>
                        <a:pt x="83" y="132"/>
                        <a:pt x="85" y="132"/>
                        <a:pt x="85" y="133"/>
                      </a:cubicBezTo>
                      <a:cubicBezTo>
                        <a:pt x="86" y="134"/>
                        <a:pt x="83" y="135"/>
                        <a:pt x="82" y="136"/>
                      </a:cubicBezTo>
                      <a:cubicBezTo>
                        <a:pt x="81" y="138"/>
                        <a:pt x="81" y="139"/>
                        <a:pt x="81" y="142"/>
                      </a:cubicBezTo>
                      <a:cubicBezTo>
                        <a:pt x="81" y="145"/>
                        <a:pt x="80" y="147"/>
                        <a:pt x="79" y="150"/>
                      </a:cubicBezTo>
                      <a:cubicBezTo>
                        <a:pt x="78" y="152"/>
                        <a:pt x="78" y="156"/>
                        <a:pt x="78" y="159"/>
                      </a:cubicBezTo>
                      <a:cubicBezTo>
                        <a:pt x="78" y="164"/>
                        <a:pt x="78" y="169"/>
                        <a:pt x="77" y="173"/>
                      </a:cubicBezTo>
                      <a:cubicBezTo>
                        <a:pt x="76" y="178"/>
                        <a:pt x="76" y="182"/>
                        <a:pt x="74" y="187"/>
                      </a:cubicBezTo>
                      <a:cubicBezTo>
                        <a:pt x="74" y="188"/>
                        <a:pt x="74" y="190"/>
                        <a:pt x="74" y="191"/>
                      </a:cubicBezTo>
                      <a:cubicBezTo>
                        <a:pt x="74" y="193"/>
                        <a:pt x="73" y="195"/>
                        <a:pt x="73" y="197"/>
                      </a:cubicBezTo>
                      <a:cubicBezTo>
                        <a:pt x="72" y="200"/>
                        <a:pt x="73" y="202"/>
                        <a:pt x="72" y="204"/>
                      </a:cubicBezTo>
                      <a:cubicBezTo>
                        <a:pt x="70" y="204"/>
                        <a:pt x="68" y="203"/>
                        <a:pt x="65" y="203"/>
                      </a:cubicBezTo>
                      <a:cubicBezTo>
                        <a:pt x="62" y="202"/>
                        <a:pt x="58" y="202"/>
                        <a:pt x="54" y="202"/>
                      </a:cubicBezTo>
                      <a:cubicBezTo>
                        <a:pt x="46" y="201"/>
                        <a:pt x="38" y="201"/>
                        <a:pt x="30" y="201"/>
                      </a:cubicBezTo>
                      <a:cubicBezTo>
                        <a:pt x="24" y="200"/>
                        <a:pt x="18" y="196"/>
                        <a:pt x="16" y="190"/>
                      </a:cubicBezTo>
                      <a:cubicBezTo>
                        <a:pt x="15" y="186"/>
                        <a:pt x="15" y="181"/>
                        <a:pt x="15" y="177"/>
                      </a:cubicBezTo>
                      <a:cubicBezTo>
                        <a:pt x="15" y="173"/>
                        <a:pt x="14" y="170"/>
                        <a:pt x="14" y="166"/>
                      </a:cubicBezTo>
                      <a:cubicBezTo>
                        <a:pt x="14" y="160"/>
                        <a:pt x="14" y="153"/>
                        <a:pt x="13" y="147"/>
                      </a:cubicBezTo>
                      <a:cubicBezTo>
                        <a:pt x="13" y="144"/>
                        <a:pt x="14" y="142"/>
                        <a:pt x="13" y="139"/>
                      </a:cubicBezTo>
                      <a:cubicBezTo>
                        <a:pt x="12" y="136"/>
                        <a:pt x="11" y="134"/>
                        <a:pt x="10" y="131"/>
                      </a:cubicBezTo>
                      <a:cubicBezTo>
                        <a:pt x="8" y="126"/>
                        <a:pt x="7" y="120"/>
                        <a:pt x="3" y="116"/>
                      </a:cubicBezTo>
                      <a:cubicBezTo>
                        <a:pt x="0" y="114"/>
                        <a:pt x="0" y="109"/>
                        <a:pt x="1" y="105"/>
                      </a:cubicBezTo>
                      <a:cubicBezTo>
                        <a:pt x="3" y="102"/>
                        <a:pt x="6" y="99"/>
                        <a:pt x="7" y="96"/>
                      </a:cubicBezTo>
                      <a:cubicBezTo>
                        <a:pt x="7" y="94"/>
                        <a:pt x="8" y="93"/>
                        <a:pt x="8" y="91"/>
                      </a:cubicBezTo>
                      <a:cubicBezTo>
                        <a:pt x="12" y="91"/>
                        <a:pt x="16" y="90"/>
                        <a:pt x="19" y="92"/>
                      </a:cubicBezTo>
                      <a:cubicBezTo>
                        <a:pt x="21" y="92"/>
                        <a:pt x="24" y="94"/>
                        <a:pt x="26" y="94"/>
                      </a:cubicBezTo>
                      <a:cubicBezTo>
                        <a:pt x="28" y="94"/>
                        <a:pt x="30" y="92"/>
                        <a:pt x="32" y="92"/>
                      </a:cubicBezTo>
                      <a:cubicBezTo>
                        <a:pt x="38" y="88"/>
                        <a:pt x="41" y="93"/>
                        <a:pt x="45" y="97"/>
                      </a:cubicBezTo>
                      <a:cubicBezTo>
                        <a:pt x="51" y="101"/>
                        <a:pt x="54" y="95"/>
                        <a:pt x="56" y="91"/>
                      </a:cubicBezTo>
                      <a:cubicBezTo>
                        <a:pt x="59" y="86"/>
                        <a:pt x="60" y="81"/>
                        <a:pt x="63" y="77"/>
                      </a:cubicBezTo>
                      <a:cubicBezTo>
                        <a:pt x="66" y="74"/>
                        <a:pt x="70" y="72"/>
                        <a:pt x="74" y="70"/>
                      </a:cubicBezTo>
                      <a:cubicBezTo>
                        <a:pt x="78" y="69"/>
                        <a:pt x="81" y="70"/>
                        <a:pt x="85" y="69"/>
                      </a:cubicBezTo>
                      <a:cubicBezTo>
                        <a:pt x="88" y="68"/>
                        <a:pt x="90" y="66"/>
                        <a:pt x="90" y="63"/>
                      </a:cubicBezTo>
                      <a:cubicBezTo>
                        <a:pt x="91" y="60"/>
                        <a:pt x="92" y="57"/>
                        <a:pt x="90" y="55"/>
                      </a:cubicBezTo>
                      <a:cubicBezTo>
                        <a:pt x="87" y="52"/>
                        <a:pt x="83" y="53"/>
                        <a:pt x="80" y="53"/>
                      </a:cubicBezTo>
                      <a:cubicBezTo>
                        <a:pt x="77" y="53"/>
                        <a:pt x="72" y="54"/>
                        <a:pt x="72" y="50"/>
                      </a:cubicBezTo>
                      <a:cubicBezTo>
                        <a:pt x="72" y="48"/>
                        <a:pt x="73" y="47"/>
                        <a:pt x="74" y="46"/>
                      </a:cubicBezTo>
                      <a:cubicBezTo>
                        <a:pt x="75" y="44"/>
                        <a:pt x="74" y="43"/>
                        <a:pt x="73" y="42"/>
                      </a:cubicBezTo>
                      <a:cubicBezTo>
                        <a:pt x="72" y="41"/>
                        <a:pt x="71" y="39"/>
                        <a:pt x="70" y="37"/>
                      </a:cubicBezTo>
                      <a:cubicBezTo>
                        <a:pt x="68" y="36"/>
                        <a:pt x="65" y="35"/>
                        <a:pt x="63" y="33"/>
                      </a:cubicBezTo>
                      <a:cubicBezTo>
                        <a:pt x="63" y="33"/>
                        <a:pt x="63" y="33"/>
                        <a:pt x="63" y="33"/>
                      </a:cubicBezTo>
                      <a:cubicBezTo>
                        <a:pt x="62" y="30"/>
                        <a:pt x="66" y="27"/>
                        <a:pt x="65" y="23"/>
                      </a:cubicBezTo>
                      <a:cubicBezTo>
                        <a:pt x="64" y="20"/>
                        <a:pt x="56" y="18"/>
                        <a:pt x="58" y="13"/>
                      </a:cubicBezTo>
                      <a:cubicBezTo>
                        <a:pt x="61" y="7"/>
                        <a:pt x="69" y="14"/>
                        <a:pt x="72" y="16"/>
                      </a:cubicBezTo>
                      <a:cubicBezTo>
                        <a:pt x="75" y="18"/>
                        <a:pt x="84" y="19"/>
                        <a:pt x="82" y="13"/>
                      </a:cubicBezTo>
                      <a:cubicBezTo>
                        <a:pt x="82" y="9"/>
                        <a:pt x="75" y="5"/>
                        <a:pt x="81" y="2"/>
                      </a:cubicBezTo>
                      <a:cubicBezTo>
                        <a:pt x="85" y="0"/>
                        <a:pt x="91" y="3"/>
                        <a:pt x="96" y="3"/>
                      </a:cubicBezTo>
                      <a:cubicBezTo>
                        <a:pt x="100" y="4"/>
                        <a:pt x="104" y="3"/>
                        <a:pt x="108" y="4"/>
                      </a:cubicBezTo>
                      <a:cubicBezTo>
                        <a:pt x="109" y="4"/>
                        <a:pt x="109" y="4"/>
                        <a:pt x="110" y="4"/>
                      </a:cubicBezTo>
                      <a:cubicBezTo>
                        <a:pt x="115" y="6"/>
                        <a:pt x="119" y="11"/>
                        <a:pt x="122" y="16"/>
                      </a:cubicBezTo>
                      <a:cubicBezTo>
                        <a:pt x="125" y="21"/>
                        <a:pt x="128" y="25"/>
                        <a:pt x="132" y="30"/>
                      </a:cubicBezTo>
                      <a:cubicBezTo>
                        <a:pt x="135" y="33"/>
                        <a:pt x="136" y="39"/>
                        <a:pt x="137" y="44"/>
                      </a:cubicBezTo>
                      <a:cubicBezTo>
                        <a:pt x="134" y="44"/>
                        <a:pt x="132" y="44"/>
                        <a:pt x="129" y="44"/>
                      </a:cubicBezTo>
                      <a:cubicBezTo>
                        <a:pt x="125" y="44"/>
                        <a:pt x="119" y="44"/>
                        <a:pt x="117" y="4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5" name="Freeform 396">
                  <a:extLst>
                    <a:ext uri="{FF2B5EF4-FFF2-40B4-BE49-F238E27FC236}">
                      <a16:creationId xmlns:a16="http://schemas.microsoft.com/office/drawing/2014/main" id="{EF6AAC7D-4D26-442E-9402-F5A81FDACA06}"/>
                    </a:ext>
                  </a:extLst>
                </p:cNvPr>
                <p:cNvSpPr>
                  <a:spLocks/>
                </p:cNvSpPr>
                <p:nvPr/>
              </p:nvSpPr>
              <p:spPr bwMode="auto">
                <a:xfrm>
                  <a:off x="4798" y="1641"/>
                  <a:ext cx="775" cy="1515"/>
                </a:xfrm>
                <a:custGeom>
                  <a:avLst/>
                  <a:gdLst>
                    <a:gd name="T0" fmla="*/ 459 w 485"/>
                    <a:gd name="T1" fmla="*/ 746 h 879"/>
                    <a:gd name="T2" fmla="*/ 423 w 485"/>
                    <a:gd name="T3" fmla="*/ 724 h 879"/>
                    <a:gd name="T4" fmla="*/ 424 w 485"/>
                    <a:gd name="T5" fmla="*/ 762 h 879"/>
                    <a:gd name="T6" fmla="*/ 415 w 485"/>
                    <a:gd name="T7" fmla="*/ 794 h 879"/>
                    <a:gd name="T8" fmla="*/ 415 w 485"/>
                    <a:gd name="T9" fmla="*/ 824 h 879"/>
                    <a:gd name="T10" fmla="*/ 399 w 485"/>
                    <a:gd name="T11" fmla="*/ 832 h 879"/>
                    <a:gd name="T12" fmla="*/ 373 w 485"/>
                    <a:gd name="T13" fmla="*/ 832 h 879"/>
                    <a:gd name="T14" fmla="*/ 354 w 485"/>
                    <a:gd name="T15" fmla="*/ 858 h 879"/>
                    <a:gd name="T16" fmla="*/ 343 w 485"/>
                    <a:gd name="T17" fmla="*/ 862 h 879"/>
                    <a:gd name="T18" fmla="*/ 328 w 485"/>
                    <a:gd name="T19" fmla="*/ 782 h 879"/>
                    <a:gd name="T20" fmla="*/ 306 w 485"/>
                    <a:gd name="T21" fmla="*/ 773 h 879"/>
                    <a:gd name="T22" fmla="*/ 242 w 485"/>
                    <a:gd name="T23" fmla="*/ 782 h 879"/>
                    <a:gd name="T24" fmla="*/ 200 w 485"/>
                    <a:gd name="T25" fmla="*/ 791 h 879"/>
                    <a:gd name="T26" fmla="*/ 152 w 485"/>
                    <a:gd name="T27" fmla="*/ 704 h 879"/>
                    <a:gd name="T28" fmla="*/ 176 w 485"/>
                    <a:gd name="T29" fmla="*/ 622 h 879"/>
                    <a:gd name="T30" fmla="*/ 204 w 485"/>
                    <a:gd name="T31" fmla="*/ 581 h 879"/>
                    <a:gd name="T32" fmla="*/ 144 w 485"/>
                    <a:gd name="T33" fmla="*/ 589 h 879"/>
                    <a:gd name="T34" fmla="*/ 73 w 485"/>
                    <a:gd name="T35" fmla="*/ 590 h 879"/>
                    <a:gd name="T36" fmla="*/ 84 w 485"/>
                    <a:gd name="T37" fmla="*/ 516 h 879"/>
                    <a:gd name="T38" fmla="*/ 55 w 485"/>
                    <a:gd name="T39" fmla="*/ 496 h 879"/>
                    <a:gd name="T40" fmla="*/ 35 w 485"/>
                    <a:gd name="T41" fmla="*/ 456 h 879"/>
                    <a:gd name="T42" fmla="*/ 23 w 485"/>
                    <a:gd name="T43" fmla="*/ 414 h 879"/>
                    <a:gd name="T44" fmla="*/ 12 w 485"/>
                    <a:gd name="T45" fmla="*/ 371 h 879"/>
                    <a:gd name="T46" fmla="*/ 10 w 485"/>
                    <a:gd name="T47" fmla="*/ 322 h 879"/>
                    <a:gd name="T48" fmla="*/ 39 w 485"/>
                    <a:gd name="T49" fmla="*/ 295 h 879"/>
                    <a:gd name="T50" fmla="*/ 66 w 485"/>
                    <a:gd name="T51" fmla="*/ 266 h 879"/>
                    <a:gd name="T52" fmla="*/ 93 w 485"/>
                    <a:gd name="T53" fmla="*/ 188 h 879"/>
                    <a:gd name="T54" fmla="*/ 83 w 485"/>
                    <a:gd name="T55" fmla="*/ 121 h 879"/>
                    <a:gd name="T56" fmla="*/ 139 w 485"/>
                    <a:gd name="T57" fmla="*/ 54 h 879"/>
                    <a:gd name="T58" fmla="*/ 174 w 485"/>
                    <a:gd name="T59" fmla="*/ 26 h 879"/>
                    <a:gd name="T60" fmla="*/ 215 w 485"/>
                    <a:gd name="T61" fmla="*/ 3 h 879"/>
                    <a:gd name="T62" fmla="*/ 249 w 485"/>
                    <a:gd name="T63" fmla="*/ 78 h 879"/>
                    <a:gd name="T64" fmla="*/ 305 w 485"/>
                    <a:gd name="T65" fmla="*/ 92 h 879"/>
                    <a:gd name="T66" fmla="*/ 288 w 485"/>
                    <a:gd name="T67" fmla="*/ 112 h 879"/>
                    <a:gd name="T68" fmla="*/ 234 w 485"/>
                    <a:gd name="T69" fmla="*/ 158 h 879"/>
                    <a:gd name="T70" fmla="*/ 215 w 485"/>
                    <a:gd name="T71" fmla="*/ 234 h 879"/>
                    <a:gd name="T72" fmla="*/ 213 w 485"/>
                    <a:gd name="T73" fmla="*/ 287 h 879"/>
                    <a:gd name="T74" fmla="*/ 203 w 485"/>
                    <a:gd name="T75" fmla="*/ 339 h 879"/>
                    <a:gd name="T76" fmla="*/ 202 w 485"/>
                    <a:gd name="T77" fmla="*/ 391 h 879"/>
                    <a:gd name="T78" fmla="*/ 188 w 485"/>
                    <a:gd name="T79" fmla="*/ 451 h 879"/>
                    <a:gd name="T80" fmla="*/ 205 w 485"/>
                    <a:gd name="T81" fmla="*/ 479 h 879"/>
                    <a:gd name="T82" fmla="*/ 238 w 485"/>
                    <a:gd name="T83" fmla="*/ 498 h 879"/>
                    <a:gd name="T84" fmla="*/ 254 w 485"/>
                    <a:gd name="T85" fmla="*/ 472 h 879"/>
                    <a:gd name="T86" fmla="*/ 266 w 485"/>
                    <a:gd name="T87" fmla="*/ 500 h 879"/>
                    <a:gd name="T88" fmla="*/ 284 w 485"/>
                    <a:gd name="T89" fmla="*/ 485 h 879"/>
                    <a:gd name="T90" fmla="*/ 284 w 485"/>
                    <a:gd name="T91" fmla="*/ 449 h 879"/>
                    <a:gd name="T92" fmla="*/ 337 w 485"/>
                    <a:gd name="T93" fmla="*/ 443 h 879"/>
                    <a:gd name="T94" fmla="*/ 379 w 485"/>
                    <a:gd name="T95" fmla="*/ 458 h 879"/>
                    <a:gd name="T96" fmla="*/ 417 w 485"/>
                    <a:gd name="T97" fmla="*/ 507 h 879"/>
                    <a:gd name="T98" fmla="*/ 420 w 485"/>
                    <a:gd name="T99" fmla="*/ 544 h 879"/>
                    <a:gd name="T100" fmla="*/ 445 w 485"/>
                    <a:gd name="T101" fmla="*/ 602 h 879"/>
                    <a:gd name="T102" fmla="*/ 468 w 485"/>
                    <a:gd name="T103" fmla="*/ 643 h 879"/>
                    <a:gd name="T104" fmla="*/ 481 w 485"/>
                    <a:gd name="T105" fmla="*/ 712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879">
                      <a:moveTo>
                        <a:pt x="485" y="744"/>
                      </a:moveTo>
                      <a:cubicBezTo>
                        <a:pt x="485" y="744"/>
                        <a:pt x="485" y="744"/>
                        <a:pt x="485" y="744"/>
                      </a:cubicBezTo>
                      <a:cubicBezTo>
                        <a:pt x="482" y="748"/>
                        <a:pt x="478" y="749"/>
                        <a:pt x="474" y="750"/>
                      </a:cubicBezTo>
                      <a:cubicBezTo>
                        <a:pt x="471" y="751"/>
                        <a:pt x="469" y="755"/>
                        <a:pt x="466" y="755"/>
                      </a:cubicBezTo>
                      <a:cubicBezTo>
                        <a:pt x="460" y="757"/>
                        <a:pt x="459" y="750"/>
                        <a:pt x="459" y="746"/>
                      </a:cubicBezTo>
                      <a:cubicBezTo>
                        <a:pt x="458" y="742"/>
                        <a:pt x="458" y="737"/>
                        <a:pt x="454" y="735"/>
                      </a:cubicBezTo>
                      <a:cubicBezTo>
                        <a:pt x="450" y="732"/>
                        <a:pt x="449" y="731"/>
                        <a:pt x="447" y="727"/>
                      </a:cubicBezTo>
                      <a:cubicBezTo>
                        <a:pt x="446" y="723"/>
                        <a:pt x="445" y="720"/>
                        <a:pt x="440" y="719"/>
                      </a:cubicBezTo>
                      <a:cubicBezTo>
                        <a:pt x="437" y="718"/>
                        <a:pt x="433" y="716"/>
                        <a:pt x="429" y="717"/>
                      </a:cubicBezTo>
                      <a:cubicBezTo>
                        <a:pt x="426" y="718"/>
                        <a:pt x="424" y="721"/>
                        <a:pt x="423" y="724"/>
                      </a:cubicBezTo>
                      <a:cubicBezTo>
                        <a:pt x="422" y="727"/>
                        <a:pt x="422" y="730"/>
                        <a:pt x="420" y="733"/>
                      </a:cubicBezTo>
                      <a:cubicBezTo>
                        <a:pt x="418" y="736"/>
                        <a:pt x="414" y="737"/>
                        <a:pt x="412" y="740"/>
                      </a:cubicBezTo>
                      <a:cubicBezTo>
                        <a:pt x="409" y="742"/>
                        <a:pt x="410" y="745"/>
                        <a:pt x="412" y="748"/>
                      </a:cubicBezTo>
                      <a:cubicBezTo>
                        <a:pt x="414" y="751"/>
                        <a:pt x="416" y="754"/>
                        <a:pt x="417" y="758"/>
                      </a:cubicBezTo>
                      <a:cubicBezTo>
                        <a:pt x="419" y="760"/>
                        <a:pt x="421" y="764"/>
                        <a:pt x="424" y="762"/>
                      </a:cubicBezTo>
                      <a:cubicBezTo>
                        <a:pt x="427" y="760"/>
                        <a:pt x="429" y="756"/>
                        <a:pt x="433" y="757"/>
                      </a:cubicBezTo>
                      <a:cubicBezTo>
                        <a:pt x="437" y="759"/>
                        <a:pt x="437" y="766"/>
                        <a:pt x="437" y="770"/>
                      </a:cubicBezTo>
                      <a:cubicBezTo>
                        <a:pt x="437" y="774"/>
                        <a:pt x="435" y="778"/>
                        <a:pt x="433" y="781"/>
                      </a:cubicBezTo>
                      <a:cubicBezTo>
                        <a:pt x="430" y="785"/>
                        <a:pt x="427" y="789"/>
                        <a:pt x="422" y="789"/>
                      </a:cubicBezTo>
                      <a:cubicBezTo>
                        <a:pt x="418" y="790"/>
                        <a:pt x="416" y="790"/>
                        <a:pt x="415" y="794"/>
                      </a:cubicBezTo>
                      <a:cubicBezTo>
                        <a:pt x="415" y="798"/>
                        <a:pt x="417" y="800"/>
                        <a:pt x="420" y="801"/>
                      </a:cubicBezTo>
                      <a:cubicBezTo>
                        <a:pt x="422" y="801"/>
                        <a:pt x="423" y="803"/>
                        <a:pt x="424" y="804"/>
                      </a:cubicBezTo>
                      <a:cubicBezTo>
                        <a:pt x="425" y="806"/>
                        <a:pt x="426" y="807"/>
                        <a:pt x="427" y="809"/>
                      </a:cubicBezTo>
                      <a:cubicBezTo>
                        <a:pt x="427" y="813"/>
                        <a:pt x="422" y="817"/>
                        <a:pt x="420" y="819"/>
                      </a:cubicBezTo>
                      <a:cubicBezTo>
                        <a:pt x="418" y="821"/>
                        <a:pt x="417" y="823"/>
                        <a:pt x="415" y="824"/>
                      </a:cubicBezTo>
                      <a:cubicBezTo>
                        <a:pt x="414" y="825"/>
                        <a:pt x="413" y="825"/>
                        <a:pt x="412" y="825"/>
                      </a:cubicBezTo>
                      <a:cubicBezTo>
                        <a:pt x="411" y="826"/>
                        <a:pt x="410" y="826"/>
                        <a:pt x="410" y="826"/>
                      </a:cubicBezTo>
                      <a:cubicBezTo>
                        <a:pt x="409" y="827"/>
                        <a:pt x="407" y="827"/>
                        <a:pt x="406" y="827"/>
                      </a:cubicBezTo>
                      <a:cubicBezTo>
                        <a:pt x="405" y="827"/>
                        <a:pt x="403" y="826"/>
                        <a:pt x="401" y="826"/>
                      </a:cubicBezTo>
                      <a:cubicBezTo>
                        <a:pt x="399" y="827"/>
                        <a:pt x="399" y="830"/>
                        <a:pt x="399" y="832"/>
                      </a:cubicBezTo>
                      <a:cubicBezTo>
                        <a:pt x="399" y="834"/>
                        <a:pt x="398" y="835"/>
                        <a:pt x="396" y="835"/>
                      </a:cubicBezTo>
                      <a:cubicBezTo>
                        <a:pt x="394" y="836"/>
                        <a:pt x="392" y="835"/>
                        <a:pt x="389" y="834"/>
                      </a:cubicBezTo>
                      <a:cubicBezTo>
                        <a:pt x="387" y="833"/>
                        <a:pt x="385" y="833"/>
                        <a:pt x="383" y="835"/>
                      </a:cubicBezTo>
                      <a:cubicBezTo>
                        <a:pt x="382" y="837"/>
                        <a:pt x="381" y="840"/>
                        <a:pt x="379" y="840"/>
                      </a:cubicBezTo>
                      <a:cubicBezTo>
                        <a:pt x="375" y="841"/>
                        <a:pt x="375" y="834"/>
                        <a:pt x="373" y="832"/>
                      </a:cubicBezTo>
                      <a:cubicBezTo>
                        <a:pt x="370" y="829"/>
                        <a:pt x="364" y="828"/>
                        <a:pt x="361" y="832"/>
                      </a:cubicBezTo>
                      <a:cubicBezTo>
                        <a:pt x="360" y="833"/>
                        <a:pt x="360" y="835"/>
                        <a:pt x="359" y="837"/>
                      </a:cubicBezTo>
                      <a:cubicBezTo>
                        <a:pt x="359" y="839"/>
                        <a:pt x="358" y="840"/>
                        <a:pt x="356" y="841"/>
                      </a:cubicBezTo>
                      <a:cubicBezTo>
                        <a:pt x="353" y="844"/>
                        <a:pt x="350" y="849"/>
                        <a:pt x="351" y="853"/>
                      </a:cubicBezTo>
                      <a:cubicBezTo>
                        <a:pt x="352" y="855"/>
                        <a:pt x="353" y="856"/>
                        <a:pt x="354" y="858"/>
                      </a:cubicBezTo>
                      <a:cubicBezTo>
                        <a:pt x="356" y="860"/>
                        <a:pt x="356" y="862"/>
                        <a:pt x="357" y="865"/>
                      </a:cubicBezTo>
                      <a:cubicBezTo>
                        <a:pt x="358" y="869"/>
                        <a:pt x="355" y="872"/>
                        <a:pt x="352" y="875"/>
                      </a:cubicBezTo>
                      <a:cubicBezTo>
                        <a:pt x="350" y="877"/>
                        <a:pt x="348" y="878"/>
                        <a:pt x="346" y="879"/>
                      </a:cubicBezTo>
                      <a:cubicBezTo>
                        <a:pt x="346" y="879"/>
                        <a:pt x="346" y="879"/>
                        <a:pt x="346" y="879"/>
                      </a:cubicBezTo>
                      <a:cubicBezTo>
                        <a:pt x="344" y="873"/>
                        <a:pt x="345" y="867"/>
                        <a:pt x="343" y="862"/>
                      </a:cubicBezTo>
                      <a:cubicBezTo>
                        <a:pt x="341" y="857"/>
                        <a:pt x="336" y="853"/>
                        <a:pt x="336" y="847"/>
                      </a:cubicBezTo>
                      <a:cubicBezTo>
                        <a:pt x="335" y="840"/>
                        <a:pt x="340" y="834"/>
                        <a:pt x="342" y="828"/>
                      </a:cubicBezTo>
                      <a:cubicBezTo>
                        <a:pt x="344" y="821"/>
                        <a:pt x="340" y="817"/>
                        <a:pt x="336" y="812"/>
                      </a:cubicBezTo>
                      <a:cubicBezTo>
                        <a:pt x="330" y="806"/>
                        <a:pt x="327" y="799"/>
                        <a:pt x="328" y="791"/>
                      </a:cubicBezTo>
                      <a:cubicBezTo>
                        <a:pt x="328" y="789"/>
                        <a:pt x="329" y="785"/>
                        <a:pt x="328" y="782"/>
                      </a:cubicBezTo>
                      <a:cubicBezTo>
                        <a:pt x="330" y="779"/>
                        <a:pt x="331" y="777"/>
                        <a:pt x="332" y="774"/>
                      </a:cubicBezTo>
                      <a:cubicBezTo>
                        <a:pt x="334" y="771"/>
                        <a:pt x="335" y="767"/>
                        <a:pt x="336" y="764"/>
                      </a:cubicBezTo>
                      <a:cubicBezTo>
                        <a:pt x="336" y="759"/>
                        <a:pt x="333" y="760"/>
                        <a:pt x="330" y="761"/>
                      </a:cubicBezTo>
                      <a:cubicBezTo>
                        <a:pt x="326" y="763"/>
                        <a:pt x="323" y="765"/>
                        <a:pt x="318" y="766"/>
                      </a:cubicBezTo>
                      <a:cubicBezTo>
                        <a:pt x="313" y="767"/>
                        <a:pt x="310" y="769"/>
                        <a:pt x="306" y="773"/>
                      </a:cubicBezTo>
                      <a:cubicBezTo>
                        <a:pt x="303" y="776"/>
                        <a:pt x="301" y="780"/>
                        <a:pt x="299" y="784"/>
                      </a:cubicBezTo>
                      <a:cubicBezTo>
                        <a:pt x="296" y="790"/>
                        <a:pt x="289" y="790"/>
                        <a:pt x="283" y="787"/>
                      </a:cubicBezTo>
                      <a:cubicBezTo>
                        <a:pt x="276" y="784"/>
                        <a:pt x="269" y="781"/>
                        <a:pt x="261" y="777"/>
                      </a:cubicBezTo>
                      <a:cubicBezTo>
                        <a:pt x="258" y="776"/>
                        <a:pt x="255" y="774"/>
                        <a:pt x="252" y="775"/>
                      </a:cubicBezTo>
                      <a:cubicBezTo>
                        <a:pt x="248" y="777"/>
                        <a:pt x="246" y="780"/>
                        <a:pt x="242" y="782"/>
                      </a:cubicBezTo>
                      <a:cubicBezTo>
                        <a:pt x="238" y="783"/>
                        <a:pt x="236" y="782"/>
                        <a:pt x="232" y="780"/>
                      </a:cubicBezTo>
                      <a:cubicBezTo>
                        <a:pt x="230" y="778"/>
                        <a:pt x="227" y="777"/>
                        <a:pt x="225" y="779"/>
                      </a:cubicBezTo>
                      <a:cubicBezTo>
                        <a:pt x="220" y="783"/>
                        <a:pt x="221" y="791"/>
                        <a:pt x="214" y="793"/>
                      </a:cubicBezTo>
                      <a:cubicBezTo>
                        <a:pt x="211" y="794"/>
                        <a:pt x="208" y="793"/>
                        <a:pt x="205" y="792"/>
                      </a:cubicBezTo>
                      <a:cubicBezTo>
                        <a:pt x="203" y="791"/>
                        <a:pt x="202" y="791"/>
                        <a:pt x="200" y="791"/>
                      </a:cubicBezTo>
                      <a:cubicBezTo>
                        <a:pt x="189" y="780"/>
                        <a:pt x="191" y="777"/>
                        <a:pt x="190" y="764"/>
                      </a:cubicBezTo>
                      <a:cubicBezTo>
                        <a:pt x="189" y="751"/>
                        <a:pt x="174" y="754"/>
                        <a:pt x="169" y="752"/>
                      </a:cubicBezTo>
                      <a:cubicBezTo>
                        <a:pt x="163" y="750"/>
                        <a:pt x="158" y="749"/>
                        <a:pt x="155" y="747"/>
                      </a:cubicBezTo>
                      <a:cubicBezTo>
                        <a:pt x="152" y="744"/>
                        <a:pt x="149" y="748"/>
                        <a:pt x="141" y="739"/>
                      </a:cubicBezTo>
                      <a:cubicBezTo>
                        <a:pt x="132" y="730"/>
                        <a:pt x="149" y="707"/>
                        <a:pt x="152" y="704"/>
                      </a:cubicBezTo>
                      <a:cubicBezTo>
                        <a:pt x="155" y="701"/>
                        <a:pt x="142" y="689"/>
                        <a:pt x="142" y="686"/>
                      </a:cubicBezTo>
                      <a:cubicBezTo>
                        <a:pt x="143" y="682"/>
                        <a:pt x="157" y="677"/>
                        <a:pt x="161" y="676"/>
                      </a:cubicBezTo>
                      <a:cubicBezTo>
                        <a:pt x="166" y="674"/>
                        <a:pt x="166" y="664"/>
                        <a:pt x="166" y="659"/>
                      </a:cubicBezTo>
                      <a:cubicBezTo>
                        <a:pt x="167" y="654"/>
                        <a:pt x="183" y="636"/>
                        <a:pt x="187" y="633"/>
                      </a:cubicBezTo>
                      <a:cubicBezTo>
                        <a:pt x="191" y="630"/>
                        <a:pt x="179" y="623"/>
                        <a:pt x="176" y="622"/>
                      </a:cubicBezTo>
                      <a:cubicBezTo>
                        <a:pt x="173" y="620"/>
                        <a:pt x="170" y="616"/>
                        <a:pt x="172" y="612"/>
                      </a:cubicBezTo>
                      <a:cubicBezTo>
                        <a:pt x="173" y="607"/>
                        <a:pt x="184" y="608"/>
                        <a:pt x="188" y="608"/>
                      </a:cubicBezTo>
                      <a:cubicBezTo>
                        <a:pt x="192" y="607"/>
                        <a:pt x="194" y="603"/>
                        <a:pt x="201" y="603"/>
                      </a:cubicBezTo>
                      <a:cubicBezTo>
                        <a:pt x="207" y="603"/>
                        <a:pt x="212" y="602"/>
                        <a:pt x="214" y="595"/>
                      </a:cubicBezTo>
                      <a:cubicBezTo>
                        <a:pt x="217" y="588"/>
                        <a:pt x="209" y="583"/>
                        <a:pt x="204" y="581"/>
                      </a:cubicBezTo>
                      <a:cubicBezTo>
                        <a:pt x="200" y="579"/>
                        <a:pt x="202" y="574"/>
                        <a:pt x="200" y="564"/>
                      </a:cubicBezTo>
                      <a:cubicBezTo>
                        <a:pt x="199" y="554"/>
                        <a:pt x="192" y="549"/>
                        <a:pt x="187" y="548"/>
                      </a:cubicBezTo>
                      <a:cubicBezTo>
                        <a:pt x="182" y="548"/>
                        <a:pt x="174" y="560"/>
                        <a:pt x="172" y="564"/>
                      </a:cubicBezTo>
                      <a:cubicBezTo>
                        <a:pt x="169" y="569"/>
                        <a:pt x="164" y="565"/>
                        <a:pt x="157" y="564"/>
                      </a:cubicBezTo>
                      <a:cubicBezTo>
                        <a:pt x="150" y="564"/>
                        <a:pt x="147" y="581"/>
                        <a:pt x="144" y="589"/>
                      </a:cubicBezTo>
                      <a:cubicBezTo>
                        <a:pt x="140" y="596"/>
                        <a:pt x="135" y="595"/>
                        <a:pt x="129" y="595"/>
                      </a:cubicBezTo>
                      <a:cubicBezTo>
                        <a:pt x="123" y="595"/>
                        <a:pt x="123" y="603"/>
                        <a:pt x="123" y="609"/>
                      </a:cubicBezTo>
                      <a:cubicBezTo>
                        <a:pt x="123" y="615"/>
                        <a:pt x="117" y="614"/>
                        <a:pt x="111" y="616"/>
                      </a:cubicBezTo>
                      <a:cubicBezTo>
                        <a:pt x="104" y="618"/>
                        <a:pt x="105" y="610"/>
                        <a:pt x="105" y="596"/>
                      </a:cubicBezTo>
                      <a:cubicBezTo>
                        <a:pt x="105" y="582"/>
                        <a:pt x="79" y="588"/>
                        <a:pt x="73" y="590"/>
                      </a:cubicBezTo>
                      <a:cubicBezTo>
                        <a:pt x="66" y="592"/>
                        <a:pt x="65" y="590"/>
                        <a:pt x="61" y="584"/>
                      </a:cubicBezTo>
                      <a:cubicBezTo>
                        <a:pt x="57" y="579"/>
                        <a:pt x="66" y="570"/>
                        <a:pt x="69" y="567"/>
                      </a:cubicBezTo>
                      <a:cubicBezTo>
                        <a:pt x="72" y="565"/>
                        <a:pt x="70" y="549"/>
                        <a:pt x="69" y="544"/>
                      </a:cubicBezTo>
                      <a:cubicBezTo>
                        <a:pt x="69" y="539"/>
                        <a:pt x="75" y="533"/>
                        <a:pt x="78" y="531"/>
                      </a:cubicBezTo>
                      <a:cubicBezTo>
                        <a:pt x="82" y="529"/>
                        <a:pt x="82" y="522"/>
                        <a:pt x="84" y="516"/>
                      </a:cubicBezTo>
                      <a:cubicBezTo>
                        <a:pt x="86" y="511"/>
                        <a:pt x="89" y="509"/>
                        <a:pt x="93" y="507"/>
                      </a:cubicBezTo>
                      <a:cubicBezTo>
                        <a:pt x="97" y="506"/>
                        <a:pt x="94" y="503"/>
                        <a:pt x="93" y="500"/>
                      </a:cubicBezTo>
                      <a:cubicBezTo>
                        <a:pt x="92" y="496"/>
                        <a:pt x="93" y="495"/>
                        <a:pt x="96" y="493"/>
                      </a:cubicBezTo>
                      <a:cubicBezTo>
                        <a:pt x="98" y="491"/>
                        <a:pt x="91" y="487"/>
                        <a:pt x="83" y="485"/>
                      </a:cubicBezTo>
                      <a:cubicBezTo>
                        <a:pt x="75" y="484"/>
                        <a:pt x="58" y="494"/>
                        <a:pt x="55" y="496"/>
                      </a:cubicBezTo>
                      <a:cubicBezTo>
                        <a:pt x="53" y="499"/>
                        <a:pt x="40" y="501"/>
                        <a:pt x="40" y="501"/>
                      </a:cubicBezTo>
                      <a:cubicBezTo>
                        <a:pt x="40" y="500"/>
                        <a:pt x="41" y="499"/>
                        <a:pt x="41" y="497"/>
                      </a:cubicBezTo>
                      <a:cubicBezTo>
                        <a:pt x="41" y="489"/>
                        <a:pt x="40" y="485"/>
                        <a:pt x="36" y="482"/>
                      </a:cubicBezTo>
                      <a:cubicBezTo>
                        <a:pt x="33" y="479"/>
                        <a:pt x="28" y="474"/>
                        <a:pt x="28" y="469"/>
                      </a:cubicBezTo>
                      <a:cubicBezTo>
                        <a:pt x="29" y="463"/>
                        <a:pt x="36" y="458"/>
                        <a:pt x="35" y="456"/>
                      </a:cubicBezTo>
                      <a:cubicBezTo>
                        <a:pt x="34" y="455"/>
                        <a:pt x="32" y="455"/>
                        <a:pt x="34" y="452"/>
                      </a:cubicBezTo>
                      <a:cubicBezTo>
                        <a:pt x="35" y="449"/>
                        <a:pt x="38" y="442"/>
                        <a:pt x="32" y="439"/>
                      </a:cubicBezTo>
                      <a:cubicBezTo>
                        <a:pt x="26" y="437"/>
                        <a:pt x="26" y="436"/>
                        <a:pt x="22" y="435"/>
                      </a:cubicBezTo>
                      <a:cubicBezTo>
                        <a:pt x="18" y="435"/>
                        <a:pt x="12" y="433"/>
                        <a:pt x="16" y="428"/>
                      </a:cubicBezTo>
                      <a:cubicBezTo>
                        <a:pt x="21" y="422"/>
                        <a:pt x="29" y="422"/>
                        <a:pt x="23" y="414"/>
                      </a:cubicBezTo>
                      <a:cubicBezTo>
                        <a:pt x="17" y="406"/>
                        <a:pt x="10" y="403"/>
                        <a:pt x="14" y="400"/>
                      </a:cubicBezTo>
                      <a:cubicBezTo>
                        <a:pt x="18" y="396"/>
                        <a:pt x="22" y="390"/>
                        <a:pt x="17" y="387"/>
                      </a:cubicBezTo>
                      <a:cubicBezTo>
                        <a:pt x="12" y="385"/>
                        <a:pt x="2" y="381"/>
                        <a:pt x="1" y="377"/>
                      </a:cubicBezTo>
                      <a:cubicBezTo>
                        <a:pt x="0" y="374"/>
                        <a:pt x="0" y="371"/>
                        <a:pt x="4" y="372"/>
                      </a:cubicBezTo>
                      <a:cubicBezTo>
                        <a:pt x="7" y="373"/>
                        <a:pt x="14" y="375"/>
                        <a:pt x="12" y="371"/>
                      </a:cubicBezTo>
                      <a:cubicBezTo>
                        <a:pt x="11" y="368"/>
                        <a:pt x="11" y="365"/>
                        <a:pt x="8" y="364"/>
                      </a:cubicBezTo>
                      <a:cubicBezTo>
                        <a:pt x="5" y="363"/>
                        <a:pt x="3" y="365"/>
                        <a:pt x="3" y="360"/>
                      </a:cubicBezTo>
                      <a:cubicBezTo>
                        <a:pt x="4" y="354"/>
                        <a:pt x="6" y="353"/>
                        <a:pt x="5" y="347"/>
                      </a:cubicBezTo>
                      <a:cubicBezTo>
                        <a:pt x="4" y="342"/>
                        <a:pt x="0" y="335"/>
                        <a:pt x="3" y="331"/>
                      </a:cubicBezTo>
                      <a:cubicBezTo>
                        <a:pt x="7" y="327"/>
                        <a:pt x="13" y="324"/>
                        <a:pt x="10" y="322"/>
                      </a:cubicBezTo>
                      <a:cubicBezTo>
                        <a:pt x="7" y="321"/>
                        <a:pt x="3" y="320"/>
                        <a:pt x="4" y="315"/>
                      </a:cubicBezTo>
                      <a:cubicBezTo>
                        <a:pt x="4" y="311"/>
                        <a:pt x="8" y="302"/>
                        <a:pt x="11" y="303"/>
                      </a:cubicBezTo>
                      <a:cubicBezTo>
                        <a:pt x="13" y="304"/>
                        <a:pt x="20" y="309"/>
                        <a:pt x="21" y="305"/>
                      </a:cubicBezTo>
                      <a:cubicBezTo>
                        <a:pt x="21" y="301"/>
                        <a:pt x="25" y="296"/>
                        <a:pt x="28" y="296"/>
                      </a:cubicBezTo>
                      <a:cubicBezTo>
                        <a:pt x="31" y="296"/>
                        <a:pt x="36" y="300"/>
                        <a:pt x="39" y="295"/>
                      </a:cubicBezTo>
                      <a:cubicBezTo>
                        <a:pt x="42" y="290"/>
                        <a:pt x="42" y="285"/>
                        <a:pt x="47" y="287"/>
                      </a:cubicBezTo>
                      <a:cubicBezTo>
                        <a:pt x="51" y="290"/>
                        <a:pt x="56" y="293"/>
                        <a:pt x="58" y="291"/>
                      </a:cubicBezTo>
                      <a:cubicBezTo>
                        <a:pt x="60" y="289"/>
                        <a:pt x="63" y="292"/>
                        <a:pt x="64" y="286"/>
                      </a:cubicBezTo>
                      <a:cubicBezTo>
                        <a:pt x="64" y="281"/>
                        <a:pt x="63" y="276"/>
                        <a:pt x="63" y="273"/>
                      </a:cubicBezTo>
                      <a:cubicBezTo>
                        <a:pt x="62" y="270"/>
                        <a:pt x="61" y="267"/>
                        <a:pt x="66" y="266"/>
                      </a:cubicBezTo>
                      <a:cubicBezTo>
                        <a:pt x="72" y="265"/>
                        <a:pt x="85" y="263"/>
                        <a:pt x="91" y="252"/>
                      </a:cubicBezTo>
                      <a:cubicBezTo>
                        <a:pt x="98" y="242"/>
                        <a:pt x="96" y="239"/>
                        <a:pt x="97" y="236"/>
                      </a:cubicBezTo>
                      <a:cubicBezTo>
                        <a:pt x="97" y="233"/>
                        <a:pt x="96" y="228"/>
                        <a:pt x="101" y="226"/>
                      </a:cubicBezTo>
                      <a:cubicBezTo>
                        <a:pt x="106" y="225"/>
                        <a:pt x="117" y="220"/>
                        <a:pt x="112" y="214"/>
                      </a:cubicBezTo>
                      <a:cubicBezTo>
                        <a:pt x="108" y="208"/>
                        <a:pt x="94" y="193"/>
                        <a:pt x="93" y="188"/>
                      </a:cubicBezTo>
                      <a:cubicBezTo>
                        <a:pt x="92" y="182"/>
                        <a:pt x="93" y="173"/>
                        <a:pt x="87" y="170"/>
                      </a:cubicBezTo>
                      <a:cubicBezTo>
                        <a:pt x="81" y="168"/>
                        <a:pt x="76" y="165"/>
                        <a:pt x="76" y="161"/>
                      </a:cubicBezTo>
                      <a:cubicBezTo>
                        <a:pt x="76" y="156"/>
                        <a:pt x="74" y="147"/>
                        <a:pt x="77" y="143"/>
                      </a:cubicBezTo>
                      <a:cubicBezTo>
                        <a:pt x="79" y="139"/>
                        <a:pt x="82" y="134"/>
                        <a:pt x="81" y="131"/>
                      </a:cubicBezTo>
                      <a:cubicBezTo>
                        <a:pt x="81" y="127"/>
                        <a:pt x="81" y="122"/>
                        <a:pt x="83" y="121"/>
                      </a:cubicBezTo>
                      <a:cubicBezTo>
                        <a:pt x="84" y="119"/>
                        <a:pt x="86" y="118"/>
                        <a:pt x="87" y="113"/>
                      </a:cubicBezTo>
                      <a:cubicBezTo>
                        <a:pt x="88" y="109"/>
                        <a:pt x="87" y="88"/>
                        <a:pt x="86" y="80"/>
                      </a:cubicBezTo>
                      <a:cubicBezTo>
                        <a:pt x="84" y="72"/>
                        <a:pt x="79" y="58"/>
                        <a:pt x="84" y="57"/>
                      </a:cubicBezTo>
                      <a:cubicBezTo>
                        <a:pt x="90" y="55"/>
                        <a:pt x="106" y="56"/>
                        <a:pt x="110" y="57"/>
                      </a:cubicBezTo>
                      <a:cubicBezTo>
                        <a:pt x="114" y="58"/>
                        <a:pt x="140" y="62"/>
                        <a:pt x="139" y="54"/>
                      </a:cubicBezTo>
                      <a:cubicBezTo>
                        <a:pt x="139" y="45"/>
                        <a:pt x="137" y="34"/>
                        <a:pt x="143" y="34"/>
                      </a:cubicBezTo>
                      <a:cubicBezTo>
                        <a:pt x="149" y="34"/>
                        <a:pt x="159" y="35"/>
                        <a:pt x="158" y="33"/>
                      </a:cubicBezTo>
                      <a:cubicBezTo>
                        <a:pt x="157" y="32"/>
                        <a:pt x="158" y="27"/>
                        <a:pt x="161" y="30"/>
                      </a:cubicBezTo>
                      <a:cubicBezTo>
                        <a:pt x="163" y="33"/>
                        <a:pt x="167" y="40"/>
                        <a:pt x="172" y="39"/>
                      </a:cubicBezTo>
                      <a:cubicBezTo>
                        <a:pt x="178" y="37"/>
                        <a:pt x="178" y="29"/>
                        <a:pt x="174" y="26"/>
                      </a:cubicBezTo>
                      <a:cubicBezTo>
                        <a:pt x="170" y="22"/>
                        <a:pt x="169" y="22"/>
                        <a:pt x="168" y="19"/>
                      </a:cubicBezTo>
                      <a:cubicBezTo>
                        <a:pt x="171" y="21"/>
                        <a:pt x="178" y="16"/>
                        <a:pt x="180" y="14"/>
                      </a:cubicBezTo>
                      <a:cubicBezTo>
                        <a:pt x="183" y="12"/>
                        <a:pt x="185" y="10"/>
                        <a:pt x="185" y="7"/>
                      </a:cubicBezTo>
                      <a:cubicBezTo>
                        <a:pt x="187" y="0"/>
                        <a:pt x="191" y="1"/>
                        <a:pt x="197" y="1"/>
                      </a:cubicBezTo>
                      <a:cubicBezTo>
                        <a:pt x="203" y="1"/>
                        <a:pt x="209" y="2"/>
                        <a:pt x="215" y="3"/>
                      </a:cubicBezTo>
                      <a:cubicBezTo>
                        <a:pt x="224" y="5"/>
                        <a:pt x="235" y="12"/>
                        <a:pt x="240" y="20"/>
                      </a:cubicBezTo>
                      <a:cubicBezTo>
                        <a:pt x="243" y="23"/>
                        <a:pt x="244" y="29"/>
                        <a:pt x="244" y="33"/>
                      </a:cubicBezTo>
                      <a:cubicBezTo>
                        <a:pt x="245" y="38"/>
                        <a:pt x="246" y="42"/>
                        <a:pt x="246" y="47"/>
                      </a:cubicBezTo>
                      <a:cubicBezTo>
                        <a:pt x="245" y="53"/>
                        <a:pt x="243" y="58"/>
                        <a:pt x="243" y="63"/>
                      </a:cubicBezTo>
                      <a:cubicBezTo>
                        <a:pt x="244" y="68"/>
                        <a:pt x="244" y="76"/>
                        <a:pt x="249" y="78"/>
                      </a:cubicBezTo>
                      <a:cubicBezTo>
                        <a:pt x="252" y="80"/>
                        <a:pt x="254" y="77"/>
                        <a:pt x="257" y="76"/>
                      </a:cubicBezTo>
                      <a:cubicBezTo>
                        <a:pt x="260" y="74"/>
                        <a:pt x="262" y="73"/>
                        <a:pt x="265" y="73"/>
                      </a:cubicBezTo>
                      <a:cubicBezTo>
                        <a:pt x="270" y="73"/>
                        <a:pt x="274" y="72"/>
                        <a:pt x="278" y="72"/>
                      </a:cubicBezTo>
                      <a:cubicBezTo>
                        <a:pt x="286" y="72"/>
                        <a:pt x="295" y="73"/>
                        <a:pt x="299" y="80"/>
                      </a:cubicBezTo>
                      <a:cubicBezTo>
                        <a:pt x="302" y="84"/>
                        <a:pt x="303" y="88"/>
                        <a:pt x="305" y="92"/>
                      </a:cubicBezTo>
                      <a:cubicBezTo>
                        <a:pt x="305" y="93"/>
                        <a:pt x="305" y="94"/>
                        <a:pt x="306" y="95"/>
                      </a:cubicBezTo>
                      <a:cubicBezTo>
                        <a:pt x="302" y="96"/>
                        <a:pt x="298" y="99"/>
                        <a:pt x="297" y="103"/>
                      </a:cubicBezTo>
                      <a:cubicBezTo>
                        <a:pt x="296" y="107"/>
                        <a:pt x="301" y="111"/>
                        <a:pt x="302" y="115"/>
                      </a:cubicBezTo>
                      <a:cubicBezTo>
                        <a:pt x="303" y="119"/>
                        <a:pt x="301" y="126"/>
                        <a:pt x="295" y="123"/>
                      </a:cubicBezTo>
                      <a:cubicBezTo>
                        <a:pt x="291" y="122"/>
                        <a:pt x="291" y="116"/>
                        <a:pt x="288" y="112"/>
                      </a:cubicBezTo>
                      <a:cubicBezTo>
                        <a:pt x="284" y="107"/>
                        <a:pt x="279" y="114"/>
                        <a:pt x="276" y="117"/>
                      </a:cubicBezTo>
                      <a:cubicBezTo>
                        <a:pt x="271" y="120"/>
                        <a:pt x="269" y="124"/>
                        <a:pt x="265" y="128"/>
                      </a:cubicBezTo>
                      <a:cubicBezTo>
                        <a:pt x="262" y="132"/>
                        <a:pt x="257" y="134"/>
                        <a:pt x="253" y="137"/>
                      </a:cubicBezTo>
                      <a:cubicBezTo>
                        <a:pt x="247" y="140"/>
                        <a:pt x="242" y="145"/>
                        <a:pt x="239" y="151"/>
                      </a:cubicBezTo>
                      <a:cubicBezTo>
                        <a:pt x="238" y="154"/>
                        <a:pt x="236" y="156"/>
                        <a:pt x="234" y="158"/>
                      </a:cubicBezTo>
                      <a:cubicBezTo>
                        <a:pt x="231" y="160"/>
                        <a:pt x="230" y="163"/>
                        <a:pt x="228" y="166"/>
                      </a:cubicBezTo>
                      <a:cubicBezTo>
                        <a:pt x="226" y="169"/>
                        <a:pt x="225" y="171"/>
                        <a:pt x="224" y="175"/>
                      </a:cubicBezTo>
                      <a:cubicBezTo>
                        <a:pt x="223" y="178"/>
                        <a:pt x="221" y="180"/>
                        <a:pt x="220" y="183"/>
                      </a:cubicBezTo>
                      <a:cubicBezTo>
                        <a:pt x="215" y="197"/>
                        <a:pt x="229" y="213"/>
                        <a:pt x="222" y="226"/>
                      </a:cubicBezTo>
                      <a:cubicBezTo>
                        <a:pt x="220" y="229"/>
                        <a:pt x="217" y="231"/>
                        <a:pt x="215" y="234"/>
                      </a:cubicBezTo>
                      <a:cubicBezTo>
                        <a:pt x="213" y="237"/>
                        <a:pt x="214" y="240"/>
                        <a:pt x="215" y="243"/>
                      </a:cubicBezTo>
                      <a:cubicBezTo>
                        <a:pt x="216" y="249"/>
                        <a:pt x="216" y="256"/>
                        <a:pt x="217" y="263"/>
                      </a:cubicBezTo>
                      <a:cubicBezTo>
                        <a:pt x="217" y="266"/>
                        <a:pt x="218" y="268"/>
                        <a:pt x="217" y="271"/>
                      </a:cubicBezTo>
                      <a:cubicBezTo>
                        <a:pt x="216" y="274"/>
                        <a:pt x="214" y="275"/>
                        <a:pt x="213" y="278"/>
                      </a:cubicBezTo>
                      <a:cubicBezTo>
                        <a:pt x="212" y="281"/>
                        <a:pt x="213" y="284"/>
                        <a:pt x="213" y="287"/>
                      </a:cubicBezTo>
                      <a:cubicBezTo>
                        <a:pt x="213" y="291"/>
                        <a:pt x="211" y="294"/>
                        <a:pt x="209" y="298"/>
                      </a:cubicBezTo>
                      <a:cubicBezTo>
                        <a:pt x="207" y="301"/>
                        <a:pt x="209" y="305"/>
                        <a:pt x="207" y="309"/>
                      </a:cubicBezTo>
                      <a:cubicBezTo>
                        <a:pt x="206" y="312"/>
                        <a:pt x="204" y="313"/>
                        <a:pt x="204" y="317"/>
                      </a:cubicBezTo>
                      <a:cubicBezTo>
                        <a:pt x="204" y="321"/>
                        <a:pt x="205" y="325"/>
                        <a:pt x="202" y="329"/>
                      </a:cubicBezTo>
                      <a:cubicBezTo>
                        <a:pt x="200" y="333"/>
                        <a:pt x="202" y="334"/>
                        <a:pt x="203" y="339"/>
                      </a:cubicBezTo>
                      <a:cubicBezTo>
                        <a:pt x="205" y="343"/>
                        <a:pt x="202" y="344"/>
                        <a:pt x="201" y="348"/>
                      </a:cubicBezTo>
                      <a:cubicBezTo>
                        <a:pt x="200" y="351"/>
                        <a:pt x="200" y="357"/>
                        <a:pt x="201" y="361"/>
                      </a:cubicBezTo>
                      <a:cubicBezTo>
                        <a:pt x="201" y="365"/>
                        <a:pt x="204" y="368"/>
                        <a:pt x="204" y="372"/>
                      </a:cubicBezTo>
                      <a:cubicBezTo>
                        <a:pt x="203" y="375"/>
                        <a:pt x="202" y="379"/>
                        <a:pt x="202" y="382"/>
                      </a:cubicBezTo>
                      <a:cubicBezTo>
                        <a:pt x="202" y="385"/>
                        <a:pt x="203" y="388"/>
                        <a:pt x="202" y="391"/>
                      </a:cubicBezTo>
                      <a:cubicBezTo>
                        <a:pt x="201" y="393"/>
                        <a:pt x="200" y="395"/>
                        <a:pt x="199" y="396"/>
                      </a:cubicBezTo>
                      <a:cubicBezTo>
                        <a:pt x="197" y="401"/>
                        <a:pt x="193" y="406"/>
                        <a:pt x="193" y="411"/>
                      </a:cubicBezTo>
                      <a:cubicBezTo>
                        <a:pt x="193" y="414"/>
                        <a:pt x="193" y="417"/>
                        <a:pt x="192" y="420"/>
                      </a:cubicBezTo>
                      <a:cubicBezTo>
                        <a:pt x="191" y="423"/>
                        <a:pt x="188" y="424"/>
                        <a:pt x="187" y="427"/>
                      </a:cubicBezTo>
                      <a:cubicBezTo>
                        <a:pt x="186" y="435"/>
                        <a:pt x="192" y="443"/>
                        <a:pt x="188" y="451"/>
                      </a:cubicBezTo>
                      <a:cubicBezTo>
                        <a:pt x="183" y="458"/>
                        <a:pt x="174" y="459"/>
                        <a:pt x="174" y="469"/>
                      </a:cubicBezTo>
                      <a:cubicBezTo>
                        <a:pt x="173" y="475"/>
                        <a:pt x="168" y="486"/>
                        <a:pt x="178" y="488"/>
                      </a:cubicBezTo>
                      <a:cubicBezTo>
                        <a:pt x="182" y="488"/>
                        <a:pt x="184" y="483"/>
                        <a:pt x="188" y="484"/>
                      </a:cubicBezTo>
                      <a:cubicBezTo>
                        <a:pt x="189" y="485"/>
                        <a:pt x="190" y="487"/>
                        <a:pt x="192" y="487"/>
                      </a:cubicBezTo>
                      <a:cubicBezTo>
                        <a:pt x="198" y="489"/>
                        <a:pt x="201" y="482"/>
                        <a:pt x="205" y="479"/>
                      </a:cubicBezTo>
                      <a:cubicBezTo>
                        <a:pt x="208" y="478"/>
                        <a:pt x="211" y="478"/>
                        <a:pt x="213" y="477"/>
                      </a:cubicBezTo>
                      <a:cubicBezTo>
                        <a:pt x="216" y="476"/>
                        <a:pt x="217" y="473"/>
                        <a:pt x="220" y="472"/>
                      </a:cubicBezTo>
                      <a:cubicBezTo>
                        <a:pt x="226" y="468"/>
                        <a:pt x="226" y="479"/>
                        <a:pt x="227" y="482"/>
                      </a:cubicBezTo>
                      <a:cubicBezTo>
                        <a:pt x="228" y="486"/>
                        <a:pt x="231" y="487"/>
                        <a:pt x="233" y="489"/>
                      </a:cubicBezTo>
                      <a:cubicBezTo>
                        <a:pt x="237" y="491"/>
                        <a:pt x="238" y="494"/>
                        <a:pt x="238" y="498"/>
                      </a:cubicBezTo>
                      <a:cubicBezTo>
                        <a:pt x="238" y="501"/>
                        <a:pt x="238" y="502"/>
                        <a:pt x="241" y="503"/>
                      </a:cubicBezTo>
                      <a:cubicBezTo>
                        <a:pt x="243" y="503"/>
                        <a:pt x="247" y="502"/>
                        <a:pt x="249" y="501"/>
                      </a:cubicBezTo>
                      <a:cubicBezTo>
                        <a:pt x="253" y="496"/>
                        <a:pt x="245" y="492"/>
                        <a:pt x="243" y="488"/>
                      </a:cubicBezTo>
                      <a:cubicBezTo>
                        <a:pt x="241" y="482"/>
                        <a:pt x="241" y="476"/>
                        <a:pt x="247" y="472"/>
                      </a:cubicBezTo>
                      <a:cubicBezTo>
                        <a:pt x="249" y="471"/>
                        <a:pt x="252" y="470"/>
                        <a:pt x="254" y="472"/>
                      </a:cubicBezTo>
                      <a:cubicBezTo>
                        <a:pt x="257" y="474"/>
                        <a:pt x="254" y="477"/>
                        <a:pt x="253" y="479"/>
                      </a:cubicBezTo>
                      <a:cubicBezTo>
                        <a:pt x="251" y="482"/>
                        <a:pt x="250" y="484"/>
                        <a:pt x="253" y="486"/>
                      </a:cubicBezTo>
                      <a:cubicBezTo>
                        <a:pt x="256" y="488"/>
                        <a:pt x="258" y="485"/>
                        <a:pt x="261" y="483"/>
                      </a:cubicBezTo>
                      <a:cubicBezTo>
                        <a:pt x="269" y="479"/>
                        <a:pt x="263" y="489"/>
                        <a:pt x="264" y="493"/>
                      </a:cubicBezTo>
                      <a:cubicBezTo>
                        <a:pt x="266" y="496"/>
                        <a:pt x="268" y="496"/>
                        <a:pt x="266" y="500"/>
                      </a:cubicBezTo>
                      <a:cubicBezTo>
                        <a:pt x="264" y="502"/>
                        <a:pt x="259" y="506"/>
                        <a:pt x="262" y="508"/>
                      </a:cubicBezTo>
                      <a:cubicBezTo>
                        <a:pt x="265" y="510"/>
                        <a:pt x="269" y="506"/>
                        <a:pt x="270" y="504"/>
                      </a:cubicBezTo>
                      <a:cubicBezTo>
                        <a:pt x="273" y="502"/>
                        <a:pt x="277" y="502"/>
                        <a:pt x="279" y="500"/>
                      </a:cubicBezTo>
                      <a:cubicBezTo>
                        <a:pt x="281" y="498"/>
                        <a:pt x="280" y="494"/>
                        <a:pt x="280" y="492"/>
                      </a:cubicBezTo>
                      <a:cubicBezTo>
                        <a:pt x="281" y="489"/>
                        <a:pt x="283" y="487"/>
                        <a:pt x="284" y="485"/>
                      </a:cubicBezTo>
                      <a:cubicBezTo>
                        <a:pt x="285" y="484"/>
                        <a:pt x="286" y="478"/>
                        <a:pt x="288" y="478"/>
                      </a:cubicBezTo>
                      <a:cubicBezTo>
                        <a:pt x="290" y="478"/>
                        <a:pt x="290" y="484"/>
                        <a:pt x="291" y="485"/>
                      </a:cubicBezTo>
                      <a:cubicBezTo>
                        <a:pt x="295" y="491"/>
                        <a:pt x="297" y="480"/>
                        <a:pt x="296" y="476"/>
                      </a:cubicBezTo>
                      <a:cubicBezTo>
                        <a:pt x="295" y="470"/>
                        <a:pt x="291" y="467"/>
                        <a:pt x="286" y="463"/>
                      </a:cubicBezTo>
                      <a:cubicBezTo>
                        <a:pt x="283" y="460"/>
                        <a:pt x="276" y="452"/>
                        <a:pt x="284" y="449"/>
                      </a:cubicBezTo>
                      <a:cubicBezTo>
                        <a:pt x="290" y="447"/>
                        <a:pt x="295" y="451"/>
                        <a:pt x="300" y="446"/>
                      </a:cubicBezTo>
                      <a:cubicBezTo>
                        <a:pt x="304" y="441"/>
                        <a:pt x="307" y="439"/>
                        <a:pt x="314" y="440"/>
                      </a:cubicBezTo>
                      <a:cubicBezTo>
                        <a:pt x="317" y="440"/>
                        <a:pt x="320" y="439"/>
                        <a:pt x="323" y="440"/>
                      </a:cubicBezTo>
                      <a:cubicBezTo>
                        <a:pt x="325" y="440"/>
                        <a:pt x="327" y="442"/>
                        <a:pt x="329" y="443"/>
                      </a:cubicBezTo>
                      <a:cubicBezTo>
                        <a:pt x="331" y="444"/>
                        <a:pt x="334" y="442"/>
                        <a:pt x="337" y="443"/>
                      </a:cubicBezTo>
                      <a:cubicBezTo>
                        <a:pt x="338" y="443"/>
                        <a:pt x="339" y="445"/>
                        <a:pt x="340" y="446"/>
                      </a:cubicBezTo>
                      <a:cubicBezTo>
                        <a:pt x="342" y="448"/>
                        <a:pt x="345" y="451"/>
                        <a:pt x="347" y="452"/>
                      </a:cubicBezTo>
                      <a:cubicBezTo>
                        <a:pt x="350" y="453"/>
                        <a:pt x="351" y="452"/>
                        <a:pt x="353" y="452"/>
                      </a:cubicBezTo>
                      <a:cubicBezTo>
                        <a:pt x="359" y="450"/>
                        <a:pt x="363" y="453"/>
                        <a:pt x="368" y="454"/>
                      </a:cubicBezTo>
                      <a:cubicBezTo>
                        <a:pt x="372" y="454"/>
                        <a:pt x="377" y="453"/>
                        <a:pt x="379" y="458"/>
                      </a:cubicBezTo>
                      <a:cubicBezTo>
                        <a:pt x="382" y="464"/>
                        <a:pt x="378" y="468"/>
                        <a:pt x="385" y="469"/>
                      </a:cubicBezTo>
                      <a:cubicBezTo>
                        <a:pt x="398" y="471"/>
                        <a:pt x="386" y="486"/>
                        <a:pt x="396" y="491"/>
                      </a:cubicBezTo>
                      <a:cubicBezTo>
                        <a:pt x="399" y="493"/>
                        <a:pt x="404" y="492"/>
                        <a:pt x="407" y="494"/>
                      </a:cubicBezTo>
                      <a:cubicBezTo>
                        <a:pt x="412" y="496"/>
                        <a:pt x="409" y="501"/>
                        <a:pt x="413" y="503"/>
                      </a:cubicBezTo>
                      <a:cubicBezTo>
                        <a:pt x="415" y="504"/>
                        <a:pt x="417" y="503"/>
                        <a:pt x="417" y="507"/>
                      </a:cubicBezTo>
                      <a:cubicBezTo>
                        <a:pt x="417" y="508"/>
                        <a:pt x="416" y="510"/>
                        <a:pt x="416" y="511"/>
                      </a:cubicBezTo>
                      <a:cubicBezTo>
                        <a:pt x="415" y="514"/>
                        <a:pt x="416" y="515"/>
                        <a:pt x="417" y="517"/>
                      </a:cubicBezTo>
                      <a:cubicBezTo>
                        <a:pt x="419" y="520"/>
                        <a:pt x="418" y="526"/>
                        <a:pt x="417" y="530"/>
                      </a:cubicBezTo>
                      <a:cubicBezTo>
                        <a:pt x="416" y="533"/>
                        <a:pt x="412" y="537"/>
                        <a:pt x="414" y="540"/>
                      </a:cubicBezTo>
                      <a:cubicBezTo>
                        <a:pt x="416" y="542"/>
                        <a:pt x="419" y="542"/>
                        <a:pt x="420" y="544"/>
                      </a:cubicBezTo>
                      <a:cubicBezTo>
                        <a:pt x="422" y="547"/>
                        <a:pt x="419" y="549"/>
                        <a:pt x="419" y="551"/>
                      </a:cubicBezTo>
                      <a:cubicBezTo>
                        <a:pt x="416" y="556"/>
                        <a:pt x="419" y="562"/>
                        <a:pt x="422" y="567"/>
                      </a:cubicBezTo>
                      <a:cubicBezTo>
                        <a:pt x="425" y="571"/>
                        <a:pt x="427" y="575"/>
                        <a:pt x="430" y="580"/>
                      </a:cubicBezTo>
                      <a:cubicBezTo>
                        <a:pt x="433" y="584"/>
                        <a:pt x="433" y="590"/>
                        <a:pt x="437" y="594"/>
                      </a:cubicBezTo>
                      <a:cubicBezTo>
                        <a:pt x="440" y="597"/>
                        <a:pt x="442" y="600"/>
                        <a:pt x="445" y="602"/>
                      </a:cubicBezTo>
                      <a:cubicBezTo>
                        <a:pt x="448" y="603"/>
                        <a:pt x="450" y="604"/>
                        <a:pt x="451" y="607"/>
                      </a:cubicBezTo>
                      <a:cubicBezTo>
                        <a:pt x="452" y="610"/>
                        <a:pt x="453" y="614"/>
                        <a:pt x="454" y="617"/>
                      </a:cubicBezTo>
                      <a:cubicBezTo>
                        <a:pt x="455" y="620"/>
                        <a:pt x="455" y="624"/>
                        <a:pt x="458" y="626"/>
                      </a:cubicBezTo>
                      <a:cubicBezTo>
                        <a:pt x="460" y="628"/>
                        <a:pt x="463" y="629"/>
                        <a:pt x="465" y="633"/>
                      </a:cubicBezTo>
                      <a:cubicBezTo>
                        <a:pt x="467" y="636"/>
                        <a:pt x="466" y="639"/>
                        <a:pt x="468" y="643"/>
                      </a:cubicBezTo>
                      <a:cubicBezTo>
                        <a:pt x="470" y="647"/>
                        <a:pt x="474" y="649"/>
                        <a:pt x="476" y="653"/>
                      </a:cubicBezTo>
                      <a:cubicBezTo>
                        <a:pt x="478" y="657"/>
                        <a:pt x="477" y="661"/>
                        <a:pt x="478" y="664"/>
                      </a:cubicBezTo>
                      <a:cubicBezTo>
                        <a:pt x="479" y="668"/>
                        <a:pt x="480" y="670"/>
                        <a:pt x="481" y="673"/>
                      </a:cubicBezTo>
                      <a:cubicBezTo>
                        <a:pt x="484" y="680"/>
                        <a:pt x="483" y="690"/>
                        <a:pt x="482" y="697"/>
                      </a:cubicBezTo>
                      <a:cubicBezTo>
                        <a:pt x="482" y="702"/>
                        <a:pt x="481" y="707"/>
                        <a:pt x="481" y="712"/>
                      </a:cubicBezTo>
                      <a:cubicBezTo>
                        <a:pt x="480" y="718"/>
                        <a:pt x="478" y="724"/>
                        <a:pt x="480" y="730"/>
                      </a:cubicBezTo>
                      <a:cubicBezTo>
                        <a:pt x="481" y="733"/>
                        <a:pt x="483" y="736"/>
                        <a:pt x="484" y="739"/>
                      </a:cubicBezTo>
                      <a:cubicBezTo>
                        <a:pt x="484" y="741"/>
                        <a:pt x="485" y="742"/>
                        <a:pt x="485" y="74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6" name="Freeform 397">
                  <a:extLst>
                    <a:ext uri="{FF2B5EF4-FFF2-40B4-BE49-F238E27FC236}">
                      <a16:creationId xmlns:a16="http://schemas.microsoft.com/office/drawing/2014/main" id="{3095ABB9-8C85-4DD4-8D6A-728C5307E22F}"/>
                    </a:ext>
                  </a:extLst>
                </p:cNvPr>
                <p:cNvSpPr>
                  <a:spLocks/>
                </p:cNvSpPr>
                <p:nvPr/>
              </p:nvSpPr>
              <p:spPr bwMode="auto">
                <a:xfrm>
                  <a:off x="5129" y="2404"/>
                  <a:ext cx="22" cy="33"/>
                </a:xfrm>
                <a:custGeom>
                  <a:avLst/>
                  <a:gdLst>
                    <a:gd name="T0" fmla="*/ 4 w 14"/>
                    <a:gd name="T1" fmla="*/ 18 h 19"/>
                    <a:gd name="T2" fmla="*/ 1 w 14"/>
                    <a:gd name="T3" fmla="*/ 12 h 19"/>
                    <a:gd name="T4" fmla="*/ 5 w 14"/>
                    <a:gd name="T5" fmla="*/ 4 h 19"/>
                    <a:gd name="T6" fmla="*/ 12 w 14"/>
                    <a:gd name="T7" fmla="*/ 1 h 19"/>
                    <a:gd name="T8" fmla="*/ 14 w 14"/>
                    <a:gd name="T9" fmla="*/ 6 h 19"/>
                    <a:gd name="T10" fmla="*/ 12 w 14"/>
                    <a:gd name="T11" fmla="*/ 12 h 19"/>
                    <a:gd name="T12" fmla="*/ 7 w 14"/>
                    <a:gd name="T13" fmla="*/ 14 h 19"/>
                    <a:gd name="T14" fmla="*/ 4 w 14"/>
                    <a:gd name="T15" fmla="*/ 1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9">
                      <a:moveTo>
                        <a:pt x="4" y="18"/>
                      </a:moveTo>
                      <a:cubicBezTo>
                        <a:pt x="0" y="19"/>
                        <a:pt x="1" y="14"/>
                        <a:pt x="1" y="12"/>
                      </a:cubicBezTo>
                      <a:cubicBezTo>
                        <a:pt x="2" y="9"/>
                        <a:pt x="3" y="7"/>
                        <a:pt x="5" y="4"/>
                      </a:cubicBezTo>
                      <a:cubicBezTo>
                        <a:pt x="6" y="2"/>
                        <a:pt x="9" y="0"/>
                        <a:pt x="12" y="1"/>
                      </a:cubicBezTo>
                      <a:cubicBezTo>
                        <a:pt x="14" y="2"/>
                        <a:pt x="14" y="4"/>
                        <a:pt x="14" y="6"/>
                      </a:cubicBezTo>
                      <a:cubicBezTo>
                        <a:pt x="14" y="8"/>
                        <a:pt x="13" y="11"/>
                        <a:pt x="12" y="12"/>
                      </a:cubicBezTo>
                      <a:cubicBezTo>
                        <a:pt x="10" y="13"/>
                        <a:pt x="9" y="13"/>
                        <a:pt x="7" y="14"/>
                      </a:cubicBezTo>
                      <a:cubicBezTo>
                        <a:pt x="6" y="16"/>
                        <a:pt x="6" y="18"/>
                        <a:pt x="4" y="1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7" name="Freeform 398">
                  <a:extLst>
                    <a:ext uri="{FF2B5EF4-FFF2-40B4-BE49-F238E27FC236}">
                      <a16:creationId xmlns:a16="http://schemas.microsoft.com/office/drawing/2014/main" id="{9EACD78F-4345-4439-A63A-EACF0CB7BF30}"/>
                    </a:ext>
                  </a:extLst>
                </p:cNvPr>
                <p:cNvSpPr>
                  <a:spLocks/>
                </p:cNvSpPr>
                <p:nvPr/>
              </p:nvSpPr>
              <p:spPr bwMode="auto">
                <a:xfrm>
                  <a:off x="5157" y="2378"/>
                  <a:ext cx="37" cy="50"/>
                </a:xfrm>
                <a:custGeom>
                  <a:avLst/>
                  <a:gdLst>
                    <a:gd name="T0" fmla="*/ 5 w 23"/>
                    <a:gd name="T1" fmla="*/ 23 h 29"/>
                    <a:gd name="T2" fmla="*/ 1 w 23"/>
                    <a:gd name="T3" fmla="*/ 24 h 29"/>
                    <a:gd name="T4" fmla="*/ 1 w 23"/>
                    <a:gd name="T5" fmla="*/ 22 h 29"/>
                    <a:gd name="T6" fmla="*/ 3 w 23"/>
                    <a:gd name="T7" fmla="*/ 13 h 29"/>
                    <a:gd name="T8" fmla="*/ 4 w 23"/>
                    <a:gd name="T9" fmla="*/ 4 h 29"/>
                    <a:gd name="T10" fmla="*/ 11 w 23"/>
                    <a:gd name="T11" fmla="*/ 5 h 29"/>
                    <a:gd name="T12" fmla="*/ 16 w 23"/>
                    <a:gd name="T13" fmla="*/ 2 h 29"/>
                    <a:gd name="T14" fmla="*/ 22 w 23"/>
                    <a:gd name="T15" fmla="*/ 6 h 29"/>
                    <a:gd name="T16" fmla="*/ 18 w 23"/>
                    <a:gd name="T17" fmla="*/ 15 h 29"/>
                    <a:gd name="T18" fmla="*/ 21 w 23"/>
                    <a:gd name="T19" fmla="*/ 23 h 29"/>
                    <a:gd name="T20" fmla="*/ 20 w 23"/>
                    <a:gd name="T21" fmla="*/ 27 h 29"/>
                    <a:gd name="T22" fmla="*/ 18 w 23"/>
                    <a:gd name="T23" fmla="*/ 28 h 29"/>
                    <a:gd name="T24" fmla="*/ 16 w 23"/>
                    <a:gd name="T25" fmla="*/ 28 h 29"/>
                    <a:gd name="T26" fmla="*/ 14 w 23"/>
                    <a:gd name="T27" fmla="*/ 26 h 29"/>
                    <a:gd name="T28" fmla="*/ 11 w 23"/>
                    <a:gd name="T29" fmla="*/ 23 h 29"/>
                    <a:gd name="T30" fmla="*/ 5 w 23"/>
                    <a:gd name="T3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9">
                      <a:moveTo>
                        <a:pt x="5" y="23"/>
                      </a:moveTo>
                      <a:cubicBezTo>
                        <a:pt x="4" y="23"/>
                        <a:pt x="2" y="24"/>
                        <a:pt x="1" y="24"/>
                      </a:cubicBezTo>
                      <a:cubicBezTo>
                        <a:pt x="0" y="24"/>
                        <a:pt x="1" y="22"/>
                        <a:pt x="1" y="22"/>
                      </a:cubicBezTo>
                      <a:cubicBezTo>
                        <a:pt x="2" y="19"/>
                        <a:pt x="3" y="16"/>
                        <a:pt x="3" y="13"/>
                      </a:cubicBezTo>
                      <a:cubicBezTo>
                        <a:pt x="3" y="10"/>
                        <a:pt x="3" y="7"/>
                        <a:pt x="4" y="4"/>
                      </a:cubicBezTo>
                      <a:cubicBezTo>
                        <a:pt x="6" y="0"/>
                        <a:pt x="9" y="4"/>
                        <a:pt x="11" y="5"/>
                      </a:cubicBezTo>
                      <a:cubicBezTo>
                        <a:pt x="14" y="8"/>
                        <a:pt x="14" y="4"/>
                        <a:pt x="16" y="2"/>
                      </a:cubicBezTo>
                      <a:cubicBezTo>
                        <a:pt x="19" y="0"/>
                        <a:pt x="23" y="3"/>
                        <a:pt x="22" y="6"/>
                      </a:cubicBezTo>
                      <a:cubicBezTo>
                        <a:pt x="22" y="9"/>
                        <a:pt x="18" y="11"/>
                        <a:pt x="18" y="15"/>
                      </a:cubicBezTo>
                      <a:cubicBezTo>
                        <a:pt x="19" y="18"/>
                        <a:pt x="21" y="20"/>
                        <a:pt x="21" y="23"/>
                      </a:cubicBezTo>
                      <a:cubicBezTo>
                        <a:pt x="21" y="24"/>
                        <a:pt x="21" y="26"/>
                        <a:pt x="20" y="27"/>
                      </a:cubicBezTo>
                      <a:cubicBezTo>
                        <a:pt x="20" y="28"/>
                        <a:pt x="19" y="28"/>
                        <a:pt x="18" y="28"/>
                      </a:cubicBezTo>
                      <a:cubicBezTo>
                        <a:pt x="17" y="28"/>
                        <a:pt x="16" y="29"/>
                        <a:pt x="16" y="28"/>
                      </a:cubicBezTo>
                      <a:cubicBezTo>
                        <a:pt x="15" y="28"/>
                        <a:pt x="15" y="27"/>
                        <a:pt x="14" y="26"/>
                      </a:cubicBezTo>
                      <a:cubicBezTo>
                        <a:pt x="13" y="25"/>
                        <a:pt x="12" y="23"/>
                        <a:pt x="11" y="23"/>
                      </a:cubicBezTo>
                      <a:cubicBezTo>
                        <a:pt x="8" y="22"/>
                        <a:pt x="7" y="22"/>
                        <a:pt x="5" y="2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8" name="Freeform 399">
                  <a:extLst>
                    <a:ext uri="{FF2B5EF4-FFF2-40B4-BE49-F238E27FC236}">
                      <a16:creationId xmlns:a16="http://schemas.microsoft.com/office/drawing/2014/main" id="{D5DC4C0E-6EE1-4634-BEC8-F595B3FECB79}"/>
                    </a:ext>
                  </a:extLst>
                </p:cNvPr>
                <p:cNvSpPr>
                  <a:spLocks/>
                </p:cNvSpPr>
                <p:nvPr/>
              </p:nvSpPr>
              <p:spPr bwMode="auto">
                <a:xfrm>
                  <a:off x="5186" y="2437"/>
                  <a:ext cx="7" cy="10"/>
                </a:xfrm>
                <a:custGeom>
                  <a:avLst/>
                  <a:gdLst>
                    <a:gd name="T0" fmla="*/ 1 w 4"/>
                    <a:gd name="T1" fmla="*/ 5 h 6"/>
                    <a:gd name="T2" fmla="*/ 0 w 4"/>
                    <a:gd name="T3" fmla="*/ 2 h 6"/>
                    <a:gd name="T4" fmla="*/ 3 w 4"/>
                    <a:gd name="T5" fmla="*/ 1 h 6"/>
                    <a:gd name="T6" fmla="*/ 4 w 4"/>
                    <a:gd name="T7" fmla="*/ 4 h 6"/>
                    <a:gd name="T8" fmla="*/ 1 w 4"/>
                    <a:gd name="T9" fmla="*/ 5 h 6"/>
                  </a:gdLst>
                  <a:ahLst/>
                  <a:cxnLst>
                    <a:cxn ang="0">
                      <a:pos x="T0" y="T1"/>
                    </a:cxn>
                    <a:cxn ang="0">
                      <a:pos x="T2" y="T3"/>
                    </a:cxn>
                    <a:cxn ang="0">
                      <a:pos x="T4" y="T5"/>
                    </a:cxn>
                    <a:cxn ang="0">
                      <a:pos x="T6" y="T7"/>
                    </a:cxn>
                    <a:cxn ang="0">
                      <a:pos x="T8" y="T9"/>
                    </a:cxn>
                  </a:cxnLst>
                  <a:rect l="0" t="0" r="r" b="b"/>
                  <a:pathLst>
                    <a:path w="4" h="6">
                      <a:moveTo>
                        <a:pt x="1" y="5"/>
                      </a:moveTo>
                      <a:cubicBezTo>
                        <a:pt x="0" y="5"/>
                        <a:pt x="0" y="3"/>
                        <a:pt x="0" y="2"/>
                      </a:cubicBezTo>
                      <a:cubicBezTo>
                        <a:pt x="0" y="1"/>
                        <a:pt x="2" y="0"/>
                        <a:pt x="3" y="1"/>
                      </a:cubicBezTo>
                      <a:cubicBezTo>
                        <a:pt x="4" y="2"/>
                        <a:pt x="4" y="3"/>
                        <a:pt x="4" y="4"/>
                      </a:cubicBezTo>
                      <a:cubicBezTo>
                        <a:pt x="3" y="5"/>
                        <a:pt x="2" y="6"/>
                        <a:pt x="1" y="5"/>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19" name="Freeform 400">
                  <a:extLst>
                    <a:ext uri="{FF2B5EF4-FFF2-40B4-BE49-F238E27FC236}">
                      <a16:creationId xmlns:a16="http://schemas.microsoft.com/office/drawing/2014/main" id="{5FCD761E-6AF9-4B05-BCF5-41E91BC12519}"/>
                    </a:ext>
                  </a:extLst>
                </p:cNvPr>
                <p:cNvSpPr>
                  <a:spLocks/>
                </p:cNvSpPr>
                <p:nvPr/>
              </p:nvSpPr>
              <p:spPr bwMode="auto">
                <a:xfrm>
                  <a:off x="5199" y="2435"/>
                  <a:ext cx="10" cy="7"/>
                </a:xfrm>
                <a:custGeom>
                  <a:avLst/>
                  <a:gdLst>
                    <a:gd name="T0" fmla="*/ 0 w 6"/>
                    <a:gd name="T1" fmla="*/ 2 h 4"/>
                    <a:gd name="T2" fmla="*/ 1 w 6"/>
                    <a:gd name="T3" fmla="*/ 0 h 4"/>
                    <a:gd name="T4" fmla="*/ 5 w 6"/>
                    <a:gd name="T5" fmla="*/ 1 h 4"/>
                    <a:gd name="T6" fmla="*/ 0 w 6"/>
                    <a:gd name="T7" fmla="*/ 2 h 4"/>
                  </a:gdLst>
                  <a:ahLst/>
                  <a:cxnLst>
                    <a:cxn ang="0">
                      <a:pos x="T0" y="T1"/>
                    </a:cxn>
                    <a:cxn ang="0">
                      <a:pos x="T2" y="T3"/>
                    </a:cxn>
                    <a:cxn ang="0">
                      <a:pos x="T4" y="T5"/>
                    </a:cxn>
                    <a:cxn ang="0">
                      <a:pos x="T6" y="T7"/>
                    </a:cxn>
                  </a:cxnLst>
                  <a:rect l="0" t="0" r="r" b="b"/>
                  <a:pathLst>
                    <a:path w="6" h="4">
                      <a:moveTo>
                        <a:pt x="0" y="2"/>
                      </a:moveTo>
                      <a:cubicBezTo>
                        <a:pt x="0" y="2"/>
                        <a:pt x="0" y="1"/>
                        <a:pt x="1" y="0"/>
                      </a:cubicBezTo>
                      <a:cubicBezTo>
                        <a:pt x="2" y="0"/>
                        <a:pt x="4" y="0"/>
                        <a:pt x="5" y="1"/>
                      </a:cubicBezTo>
                      <a:cubicBezTo>
                        <a:pt x="6" y="4"/>
                        <a:pt x="1" y="4"/>
                        <a:pt x="0" y="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0" name="Freeform 401">
                  <a:extLst>
                    <a:ext uri="{FF2B5EF4-FFF2-40B4-BE49-F238E27FC236}">
                      <a16:creationId xmlns:a16="http://schemas.microsoft.com/office/drawing/2014/main" id="{E04BF1DA-B525-45C2-AE09-B7AB4905156D}"/>
                    </a:ext>
                  </a:extLst>
                </p:cNvPr>
                <p:cNvSpPr>
                  <a:spLocks/>
                </p:cNvSpPr>
                <p:nvPr/>
              </p:nvSpPr>
              <p:spPr bwMode="auto">
                <a:xfrm>
                  <a:off x="5193" y="2365"/>
                  <a:ext cx="9" cy="12"/>
                </a:xfrm>
                <a:custGeom>
                  <a:avLst/>
                  <a:gdLst>
                    <a:gd name="T0" fmla="*/ 2 w 6"/>
                    <a:gd name="T1" fmla="*/ 6 h 7"/>
                    <a:gd name="T2" fmla="*/ 0 w 6"/>
                    <a:gd name="T3" fmla="*/ 3 h 7"/>
                    <a:gd name="T4" fmla="*/ 3 w 6"/>
                    <a:gd name="T5" fmla="*/ 0 h 7"/>
                    <a:gd name="T6" fmla="*/ 2 w 6"/>
                    <a:gd name="T7" fmla="*/ 6 h 7"/>
                  </a:gdLst>
                  <a:ahLst/>
                  <a:cxnLst>
                    <a:cxn ang="0">
                      <a:pos x="T0" y="T1"/>
                    </a:cxn>
                    <a:cxn ang="0">
                      <a:pos x="T2" y="T3"/>
                    </a:cxn>
                    <a:cxn ang="0">
                      <a:pos x="T4" y="T5"/>
                    </a:cxn>
                    <a:cxn ang="0">
                      <a:pos x="T6" y="T7"/>
                    </a:cxn>
                  </a:cxnLst>
                  <a:rect l="0" t="0" r="r" b="b"/>
                  <a:pathLst>
                    <a:path w="6" h="7">
                      <a:moveTo>
                        <a:pt x="2" y="6"/>
                      </a:moveTo>
                      <a:cubicBezTo>
                        <a:pt x="1" y="5"/>
                        <a:pt x="0" y="4"/>
                        <a:pt x="0" y="3"/>
                      </a:cubicBezTo>
                      <a:cubicBezTo>
                        <a:pt x="0" y="2"/>
                        <a:pt x="2" y="0"/>
                        <a:pt x="3" y="0"/>
                      </a:cubicBezTo>
                      <a:cubicBezTo>
                        <a:pt x="6" y="2"/>
                        <a:pt x="5" y="7"/>
                        <a:pt x="2" y="6"/>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1" name="Freeform 402">
                  <a:extLst>
                    <a:ext uri="{FF2B5EF4-FFF2-40B4-BE49-F238E27FC236}">
                      <a16:creationId xmlns:a16="http://schemas.microsoft.com/office/drawing/2014/main" id="{D9BE4231-F8C6-4A2D-8A35-4A18173D9818}"/>
                    </a:ext>
                  </a:extLst>
                </p:cNvPr>
                <p:cNvSpPr>
                  <a:spLocks/>
                </p:cNvSpPr>
                <p:nvPr/>
              </p:nvSpPr>
              <p:spPr bwMode="auto">
                <a:xfrm>
                  <a:off x="5381" y="2296"/>
                  <a:ext cx="457" cy="653"/>
                </a:xfrm>
                <a:custGeom>
                  <a:avLst/>
                  <a:gdLst>
                    <a:gd name="T0" fmla="*/ 129 w 286"/>
                    <a:gd name="T1" fmla="*/ 201 h 379"/>
                    <a:gd name="T2" fmla="*/ 115 w 286"/>
                    <a:gd name="T3" fmla="*/ 182 h 379"/>
                    <a:gd name="T4" fmla="*/ 104 w 286"/>
                    <a:gd name="T5" fmla="*/ 164 h 379"/>
                    <a:gd name="T6" fmla="*/ 96 w 286"/>
                    <a:gd name="T7" fmla="*/ 148 h 379"/>
                    <a:gd name="T8" fmla="*/ 69 w 286"/>
                    <a:gd name="T9" fmla="*/ 138 h 379"/>
                    <a:gd name="T10" fmla="*/ 59 w 286"/>
                    <a:gd name="T11" fmla="*/ 128 h 379"/>
                    <a:gd name="T12" fmla="*/ 51 w 286"/>
                    <a:gd name="T13" fmla="*/ 114 h 379"/>
                    <a:gd name="T14" fmla="*/ 39 w 286"/>
                    <a:gd name="T15" fmla="*/ 88 h 379"/>
                    <a:gd name="T16" fmla="*/ 24 w 286"/>
                    <a:gd name="T17" fmla="*/ 69 h 379"/>
                    <a:gd name="T18" fmla="*/ 17 w 286"/>
                    <a:gd name="T19" fmla="*/ 56 h 379"/>
                    <a:gd name="T20" fmla="*/ 24 w 286"/>
                    <a:gd name="T21" fmla="*/ 50 h 379"/>
                    <a:gd name="T22" fmla="*/ 29 w 286"/>
                    <a:gd name="T23" fmla="*/ 33 h 379"/>
                    <a:gd name="T24" fmla="*/ 14 w 286"/>
                    <a:gd name="T25" fmla="*/ 19 h 379"/>
                    <a:gd name="T26" fmla="*/ 11 w 286"/>
                    <a:gd name="T27" fmla="*/ 9 h 379"/>
                    <a:gd name="T28" fmla="*/ 25 w 286"/>
                    <a:gd name="T29" fmla="*/ 6 h 379"/>
                    <a:gd name="T30" fmla="*/ 42 w 286"/>
                    <a:gd name="T31" fmla="*/ 27 h 379"/>
                    <a:gd name="T32" fmla="*/ 59 w 286"/>
                    <a:gd name="T33" fmla="*/ 39 h 379"/>
                    <a:gd name="T34" fmla="*/ 66 w 286"/>
                    <a:gd name="T35" fmla="*/ 52 h 379"/>
                    <a:gd name="T36" fmla="*/ 86 w 286"/>
                    <a:gd name="T37" fmla="*/ 66 h 379"/>
                    <a:gd name="T38" fmla="*/ 82 w 286"/>
                    <a:gd name="T39" fmla="*/ 72 h 379"/>
                    <a:gd name="T40" fmla="*/ 88 w 286"/>
                    <a:gd name="T41" fmla="*/ 83 h 379"/>
                    <a:gd name="T42" fmla="*/ 95 w 286"/>
                    <a:gd name="T43" fmla="*/ 97 h 379"/>
                    <a:gd name="T44" fmla="*/ 118 w 286"/>
                    <a:gd name="T45" fmla="*/ 108 h 379"/>
                    <a:gd name="T46" fmla="*/ 131 w 286"/>
                    <a:gd name="T47" fmla="*/ 117 h 379"/>
                    <a:gd name="T48" fmla="*/ 148 w 286"/>
                    <a:gd name="T49" fmla="*/ 134 h 379"/>
                    <a:gd name="T50" fmla="*/ 168 w 286"/>
                    <a:gd name="T51" fmla="*/ 152 h 379"/>
                    <a:gd name="T52" fmla="*/ 180 w 286"/>
                    <a:gd name="T53" fmla="*/ 160 h 379"/>
                    <a:gd name="T54" fmla="*/ 193 w 286"/>
                    <a:gd name="T55" fmla="*/ 177 h 379"/>
                    <a:gd name="T56" fmla="*/ 205 w 286"/>
                    <a:gd name="T57" fmla="*/ 180 h 379"/>
                    <a:gd name="T58" fmla="*/ 229 w 286"/>
                    <a:gd name="T59" fmla="*/ 190 h 379"/>
                    <a:gd name="T60" fmla="*/ 221 w 286"/>
                    <a:gd name="T61" fmla="*/ 200 h 379"/>
                    <a:gd name="T62" fmla="*/ 185 w 286"/>
                    <a:gd name="T63" fmla="*/ 209 h 379"/>
                    <a:gd name="T64" fmla="*/ 192 w 286"/>
                    <a:gd name="T65" fmla="*/ 243 h 379"/>
                    <a:gd name="T66" fmla="*/ 202 w 286"/>
                    <a:gd name="T67" fmla="*/ 265 h 379"/>
                    <a:gd name="T68" fmla="*/ 240 w 286"/>
                    <a:gd name="T69" fmla="*/ 301 h 379"/>
                    <a:gd name="T70" fmla="*/ 263 w 286"/>
                    <a:gd name="T71" fmla="*/ 303 h 379"/>
                    <a:gd name="T72" fmla="*/ 282 w 286"/>
                    <a:gd name="T73" fmla="*/ 322 h 379"/>
                    <a:gd name="T74" fmla="*/ 278 w 286"/>
                    <a:gd name="T75" fmla="*/ 332 h 379"/>
                    <a:gd name="T76" fmla="*/ 254 w 286"/>
                    <a:gd name="T77" fmla="*/ 332 h 379"/>
                    <a:gd name="T78" fmla="*/ 248 w 286"/>
                    <a:gd name="T79" fmla="*/ 355 h 379"/>
                    <a:gd name="T80" fmla="*/ 245 w 286"/>
                    <a:gd name="T81" fmla="*/ 372 h 379"/>
                    <a:gd name="T82" fmla="*/ 224 w 286"/>
                    <a:gd name="T83" fmla="*/ 351 h 379"/>
                    <a:gd name="T84" fmla="*/ 217 w 286"/>
                    <a:gd name="T85" fmla="*/ 323 h 379"/>
                    <a:gd name="T86" fmla="*/ 197 w 286"/>
                    <a:gd name="T87" fmla="*/ 295 h 379"/>
                    <a:gd name="T88" fmla="*/ 188 w 286"/>
                    <a:gd name="T89" fmla="*/ 279 h 379"/>
                    <a:gd name="T90" fmla="*/ 165 w 286"/>
                    <a:gd name="T91" fmla="*/ 257 h 379"/>
                    <a:gd name="T92" fmla="*/ 151 w 286"/>
                    <a:gd name="T93" fmla="*/ 234 h 379"/>
                    <a:gd name="T94" fmla="*/ 136 w 286"/>
                    <a:gd name="T95" fmla="*/ 2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6" h="379">
                      <a:moveTo>
                        <a:pt x="136" y="210"/>
                      </a:moveTo>
                      <a:cubicBezTo>
                        <a:pt x="134" y="207"/>
                        <a:pt x="132" y="204"/>
                        <a:pt x="129" y="201"/>
                      </a:cubicBezTo>
                      <a:cubicBezTo>
                        <a:pt x="127" y="198"/>
                        <a:pt x="124" y="196"/>
                        <a:pt x="122" y="192"/>
                      </a:cubicBezTo>
                      <a:cubicBezTo>
                        <a:pt x="120" y="189"/>
                        <a:pt x="117" y="185"/>
                        <a:pt x="115" y="182"/>
                      </a:cubicBezTo>
                      <a:cubicBezTo>
                        <a:pt x="113" y="179"/>
                        <a:pt x="111" y="176"/>
                        <a:pt x="109" y="173"/>
                      </a:cubicBezTo>
                      <a:cubicBezTo>
                        <a:pt x="107" y="170"/>
                        <a:pt x="106" y="167"/>
                        <a:pt x="104" y="164"/>
                      </a:cubicBezTo>
                      <a:cubicBezTo>
                        <a:pt x="102" y="162"/>
                        <a:pt x="100" y="160"/>
                        <a:pt x="100" y="156"/>
                      </a:cubicBezTo>
                      <a:cubicBezTo>
                        <a:pt x="99" y="153"/>
                        <a:pt x="98" y="150"/>
                        <a:pt x="96" y="148"/>
                      </a:cubicBezTo>
                      <a:cubicBezTo>
                        <a:pt x="92" y="141"/>
                        <a:pt x="83" y="144"/>
                        <a:pt x="76" y="142"/>
                      </a:cubicBezTo>
                      <a:cubicBezTo>
                        <a:pt x="74" y="142"/>
                        <a:pt x="70" y="141"/>
                        <a:pt x="69" y="138"/>
                      </a:cubicBezTo>
                      <a:cubicBezTo>
                        <a:pt x="67" y="136"/>
                        <a:pt x="68" y="132"/>
                        <a:pt x="68" y="130"/>
                      </a:cubicBezTo>
                      <a:cubicBezTo>
                        <a:pt x="64" y="130"/>
                        <a:pt x="62" y="131"/>
                        <a:pt x="59" y="128"/>
                      </a:cubicBezTo>
                      <a:cubicBezTo>
                        <a:pt x="57" y="126"/>
                        <a:pt x="56" y="123"/>
                        <a:pt x="55" y="120"/>
                      </a:cubicBezTo>
                      <a:cubicBezTo>
                        <a:pt x="54" y="117"/>
                        <a:pt x="53" y="116"/>
                        <a:pt x="51" y="114"/>
                      </a:cubicBezTo>
                      <a:cubicBezTo>
                        <a:pt x="49" y="112"/>
                        <a:pt x="48" y="110"/>
                        <a:pt x="47" y="107"/>
                      </a:cubicBezTo>
                      <a:cubicBezTo>
                        <a:pt x="45" y="100"/>
                        <a:pt x="41" y="95"/>
                        <a:pt x="39" y="88"/>
                      </a:cubicBezTo>
                      <a:cubicBezTo>
                        <a:pt x="38" y="82"/>
                        <a:pt x="37" y="77"/>
                        <a:pt x="31" y="74"/>
                      </a:cubicBezTo>
                      <a:cubicBezTo>
                        <a:pt x="28" y="73"/>
                        <a:pt x="26" y="72"/>
                        <a:pt x="24" y="69"/>
                      </a:cubicBezTo>
                      <a:cubicBezTo>
                        <a:pt x="22" y="67"/>
                        <a:pt x="22" y="65"/>
                        <a:pt x="20" y="63"/>
                      </a:cubicBezTo>
                      <a:cubicBezTo>
                        <a:pt x="19" y="60"/>
                        <a:pt x="18" y="59"/>
                        <a:pt x="17" y="56"/>
                      </a:cubicBezTo>
                      <a:cubicBezTo>
                        <a:pt x="16" y="54"/>
                        <a:pt x="17" y="48"/>
                        <a:pt x="20" y="47"/>
                      </a:cubicBezTo>
                      <a:cubicBezTo>
                        <a:pt x="22" y="47"/>
                        <a:pt x="23" y="49"/>
                        <a:pt x="24" y="50"/>
                      </a:cubicBezTo>
                      <a:cubicBezTo>
                        <a:pt x="27" y="53"/>
                        <a:pt x="31" y="50"/>
                        <a:pt x="32" y="46"/>
                      </a:cubicBezTo>
                      <a:cubicBezTo>
                        <a:pt x="32" y="42"/>
                        <a:pt x="30" y="37"/>
                        <a:pt x="29" y="33"/>
                      </a:cubicBezTo>
                      <a:cubicBezTo>
                        <a:pt x="28" y="30"/>
                        <a:pt x="27" y="26"/>
                        <a:pt x="24" y="24"/>
                      </a:cubicBezTo>
                      <a:cubicBezTo>
                        <a:pt x="21" y="21"/>
                        <a:pt x="17" y="20"/>
                        <a:pt x="14" y="19"/>
                      </a:cubicBezTo>
                      <a:cubicBezTo>
                        <a:pt x="12" y="18"/>
                        <a:pt x="0" y="12"/>
                        <a:pt x="3" y="9"/>
                      </a:cubicBezTo>
                      <a:cubicBezTo>
                        <a:pt x="5" y="7"/>
                        <a:pt x="9" y="10"/>
                        <a:pt x="11" y="9"/>
                      </a:cubicBezTo>
                      <a:cubicBezTo>
                        <a:pt x="11" y="7"/>
                        <a:pt x="10" y="4"/>
                        <a:pt x="12" y="2"/>
                      </a:cubicBezTo>
                      <a:cubicBezTo>
                        <a:pt x="15" y="0"/>
                        <a:pt x="23" y="2"/>
                        <a:pt x="25" y="6"/>
                      </a:cubicBezTo>
                      <a:cubicBezTo>
                        <a:pt x="27" y="9"/>
                        <a:pt x="27" y="14"/>
                        <a:pt x="30" y="17"/>
                      </a:cubicBezTo>
                      <a:cubicBezTo>
                        <a:pt x="34" y="20"/>
                        <a:pt x="37" y="24"/>
                        <a:pt x="42" y="27"/>
                      </a:cubicBezTo>
                      <a:cubicBezTo>
                        <a:pt x="46" y="29"/>
                        <a:pt x="50" y="31"/>
                        <a:pt x="54" y="33"/>
                      </a:cubicBezTo>
                      <a:cubicBezTo>
                        <a:pt x="56" y="34"/>
                        <a:pt x="60" y="35"/>
                        <a:pt x="59" y="39"/>
                      </a:cubicBezTo>
                      <a:cubicBezTo>
                        <a:pt x="57" y="41"/>
                        <a:pt x="53" y="43"/>
                        <a:pt x="55" y="47"/>
                      </a:cubicBezTo>
                      <a:cubicBezTo>
                        <a:pt x="56" y="51"/>
                        <a:pt x="63" y="52"/>
                        <a:pt x="66" y="52"/>
                      </a:cubicBezTo>
                      <a:cubicBezTo>
                        <a:pt x="73" y="53"/>
                        <a:pt x="81" y="53"/>
                        <a:pt x="84" y="60"/>
                      </a:cubicBezTo>
                      <a:cubicBezTo>
                        <a:pt x="85" y="62"/>
                        <a:pt x="85" y="64"/>
                        <a:pt x="86" y="66"/>
                      </a:cubicBezTo>
                      <a:cubicBezTo>
                        <a:pt x="87" y="68"/>
                        <a:pt x="89" y="70"/>
                        <a:pt x="88" y="72"/>
                      </a:cubicBezTo>
                      <a:cubicBezTo>
                        <a:pt x="87" y="72"/>
                        <a:pt x="83" y="71"/>
                        <a:pt x="82" y="72"/>
                      </a:cubicBezTo>
                      <a:cubicBezTo>
                        <a:pt x="79" y="73"/>
                        <a:pt x="80" y="77"/>
                        <a:pt x="81" y="79"/>
                      </a:cubicBezTo>
                      <a:cubicBezTo>
                        <a:pt x="82" y="81"/>
                        <a:pt x="85" y="82"/>
                        <a:pt x="88" y="83"/>
                      </a:cubicBezTo>
                      <a:cubicBezTo>
                        <a:pt x="90" y="85"/>
                        <a:pt x="91" y="87"/>
                        <a:pt x="92" y="90"/>
                      </a:cubicBezTo>
                      <a:cubicBezTo>
                        <a:pt x="92" y="92"/>
                        <a:pt x="92" y="95"/>
                        <a:pt x="95" y="97"/>
                      </a:cubicBezTo>
                      <a:cubicBezTo>
                        <a:pt x="97" y="98"/>
                        <a:pt x="101" y="99"/>
                        <a:pt x="103" y="100"/>
                      </a:cubicBezTo>
                      <a:cubicBezTo>
                        <a:pt x="108" y="102"/>
                        <a:pt x="115" y="104"/>
                        <a:pt x="118" y="108"/>
                      </a:cubicBezTo>
                      <a:cubicBezTo>
                        <a:pt x="120" y="111"/>
                        <a:pt x="120" y="118"/>
                        <a:pt x="123" y="120"/>
                      </a:cubicBezTo>
                      <a:cubicBezTo>
                        <a:pt x="126" y="123"/>
                        <a:pt x="128" y="117"/>
                        <a:pt x="131" y="117"/>
                      </a:cubicBezTo>
                      <a:cubicBezTo>
                        <a:pt x="136" y="116"/>
                        <a:pt x="137" y="123"/>
                        <a:pt x="139" y="126"/>
                      </a:cubicBezTo>
                      <a:cubicBezTo>
                        <a:pt x="141" y="130"/>
                        <a:pt x="145" y="131"/>
                        <a:pt x="148" y="134"/>
                      </a:cubicBezTo>
                      <a:cubicBezTo>
                        <a:pt x="151" y="137"/>
                        <a:pt x="154" y="140"/>
                        <a:pt x="157" y="143"/>
                      </a:cubicBezTo>
                      <a:cubicBezTo>
                        <a:pt x="160" y="146"/>
                        <a:pt x="164" y="150"/>
                        <a:pt x="168" y="152"/>
                      </a:cubicBezTo>
                      <a:cubicBezTo>
                        <a:pt x="170" y="153"/>
                        <a:pt x="173" y="154"/>
                        <a:pt x="175" y="156"/>
                      </a:cubicBezTo>
                      <a:cubicBezTo>
                        <a:pt x="177" y="157"/>
                        <a:pt x="178" y="159"/>
                        <a:pt x="180" y="160"/>
                      </a:cubicBezTo>
                      <a:cubicBezTo>
                        <a:pt x="183" y="162"/>
                        <a:pt x="186" y="165"/>
                        <a:pt x="188" y="168"/>
                      </a:cubicBezTo>
                      <a:cubicBezTo>
                        <a:pt x="190" y="170"/>
                        <a:pt x="190" y="175"/>
                        <a:pt x="193" y="177"/>
                      </a:cubicBezTo>
                      <a:cubicBezTo>
                        <a:pt x="194" y="178"/>
                        <a:pt x="197" y="178"/>
                        <a:pt x="198" y="178"/>
                      </a:cubicBezTo>
                      <a:cubicBezTo>
                        <a:pt x="201" y="179"/>
                        <a:pt x="203" y="179"/>
                        <a:pt x="205" y="180"/>
                      </a:cubicBezTo>
                      <a:cubicBezTo>
                        <a:pt x="209" y="183"/>
                        <a:pt x="211" y="187"/>
                        <a:pt x="215" y="188"/>
                      </a:cubicBezTo>
                      <a:cubicBezTo>
                        <a:pt x="220" y="190"/>
                        <a:pt x="224" y="188"/>
                        <a:pt x="229" y="190"/>
                      </a:cubicBezTo>
                      <a:cubicBezTo>
                        <a:pt x="232" y="191"/>
                        <a:pt x="237" y="196"/>
                        <a:pt x="236" y="200"/>
                      </a:cubicBezTo>
                      <a:cubicBezTo>
                        <a:pt x="234" y="204"/>
                        <a:pt x="224" y="201"/>
                        <a:pt x="221" y="200"/>
                      </a:cubicBezTo>
                      <a:cubicBezTo>
                        <a:pt x="216" y="199"/>
                        <a:pt x="211" y="198"/>
                        <a:pt x="206" y="198"/>
                      </a:cubicBezTo>
                      <a:cubicBezTo>
                        <a:pt x="197" y="198"/>
                        <a:pt x="190" y="201"/>
                        <a:pt x="185" y="209"/>
                      </a:cubicBezTo>
                      <a:cubicBezTo>
                        <a:pt x="181" y="214"/>
                        <a:pt x="185" y="219"/>
                        <a:pt x="187" y="224"/>
                      </a:cubicBezTo>
                      <a:cubicBezTo>
                        <a:pt x="190" y="230"/>
                        <a:pt x="192" y="236"/>
                        <a:pt x="192" y="243"/>
                      </a:cubicBezTo>
                      <a:cubicBezTo>
                        <a:pt x="193" y="247"/>
                        <a:pt x="193" y="250"/>
                        <a:pt x="196" y="254"/>
                      </a:cubicBezTo>
                      <a:cubicBezTo>
                        <a:pt x="199" y="257"/>
                        <a:pt x="200" y="261"/>
                        <a:pt x="202" y="265"/>
                      </a:cubicBezTo>
                      <a:cubicBezTo>
                        <a:pt x="205" y="274"/>
                        <a:pt x="206" y="283"/>
                        <a:pt x="214" y="288"/>
                      </a:cubicBezTo>
                      <a:cubicBezTo>
                        <a:pt x="221" y="294"/>
                        <a:pt x="231" y="296"/>
                        <a:pt x="240" y="301"/>
                      </a:cubicBezTo>
                      <a:cubicBezTo>
                        <a:pt x="247" y="306"/>
                        <a:pt x="254" y="316"/>
                        <a:pt x="263" y="316"/>
                      </a:cubicBezTo>
                      <a:cubicBezTo>
                        <a:pt x="263" y="313"/>
                        <a:pt x="261" y="305"/>
                        <a:pt x="263" y="303"/>
                      </a:cubicBezTo>
                      <a:cubicBezTo>
                        <a:pt x="266" y="300"/>
                        <a:pt x="272" y="310"/>
                        <a:pt x="273" y="312"/>
                      </a:cubicBezTo>
                      <a:cubicBezTo>
                        <a:pt x="276" y="315"/>
                        <a:pt x="280" y="318"/>
                        <a:pt x="282" y="322"/>
                      </a:cubicBezTo>
                      <a:cubicBezTo>
                        <a:pt x="283" y="326"/>
                        <a:pt x="285" y="331"/>
                        <a:pt x="285" y="334"/>
                      </a:cubicBezTo>
                      <a:cubicBezTo>
                        <a:pt x="286" y="342"/>
                        <a:pt x="280" y="335"/>
                        <a:pt x="278" y="332"/>
                      </a:cubicBezTo>
                      <a:cubicBezTo>
                        <a:pt x="275" y="327"/>
                        <a:pt x="272" y="324"/>
                        <a:pt x="266" y="327"/>
                      </a:cubicBezTo>
                      <a:cubicBezTo>
                        <a:pt x="262" y="329"/>
                        <a:pt x="259" y="331"/>
                        <a:pt x="254" y="332"/>
                      </a:cubicBezTo>
                      <a:cubicBezTo>
                        <a:pt x="251" y="333"/>
                        <a:pt x="247" y="333"/>
                        <a:pt x="246" y="336"/>
                      </a:cubicBezTo>
                      <a:cubicBezTo>
                        <a:pt x="243" y="343"/>
                        <a:pt x="248" y="348"/>
                        <a:pt x="248" y="355"/>
                      </a:cubicBezTo>
                      <a:cubicBezTo>
                        <a:pt x="249" y="361"/>
                        <a:pt x="254" y="366"/>
                        <a:pt x="255" y="372"/>
                      </a:cubicBezTo>
                      <a:cubicBezTo>
                        <a:pt x="255" y="379"/>
                        <a:pt x="248" y="374"/>
                        <a:pt x="245" y="372"/>
                      </a:cubicBezTo>
                      <a:cubicBezTo>
                        <a:pt x="240" y="367"/>
                        <a:pt x="233" y="364"/>
                        <a:pt x="229" y="359"/>
                      </a:cubicBezTo>
                      <a:cubicBezTo>
                        <a:pt x="227" y="357"/>
                        <a:pt x="225" y="354"/>
                        <a:pt x="224" y="351"/>
                      </a:cubicBezTo>
                      <a:cubicBezTo>
                        <a:pt x="223" y="345"/>
                        <a:pt x="222" y="340"/>
                        <a:pt x="221" y="334"/>
                      </a:cubicBezTo>
                      <a:cubicBezTo>
                        <a:pt x="221" y="330"/>
                        <a:pt x="220" y="326"/>
                        <a:pt x="217" y="323"/>
                      </a:cubicBezTo>
                      <a:cubicBezTo>
                        <a:pt x="213" y="319"/>
                        <a:pt x="209" y="313"/>
                        <a:pt x="205" y="309"/>
                      </a:cubicBezTo>
                      <a:cubicBezTo>
                        <a:pt x="201" y="305"/>
                        <a:pt x="198" y="301"/>
                        <a:pt x="197" y="295"/>
                      </a:cubicBezTo>
                      <a:cubicBezTo>
                        <a:pt x="196" y="293"/>
                        <a:pt x="195" y="290"/>
                        <a:pt x="193" y="287"/>
                      </a:cubicBezTo>
                      <a:cubicBezTo>
                        <a:pt x="192" y="284"/>
                        <a:pt x="190" y="282"/>
                        <a:pt x="188" y="279"/>
                      </a:cubicBezTo>
                      <a:cubicBezTo>
                        <a:pt x="185" y="273"/>
                        <a:pt x="182" y="269"/>
                        <a:pt x="176" y="266"/>
                      </a:cubicBezTo>
                      <a:cubicBezTo>
                        <a:pt x="172" y="263"/>
                        <a:pt x="168" y="262"/>
                        <a:pt x="165" y="257"/>
                      </a:cubicBezTo>
                      <a:cubicBezTo>
                        <a:pt x="162" y="254"/>
                        <a:pt x="159" y="250"/>
                        <a:pt x="157" y="247"/>
                      </a:cubicBezTo>
                      <a:cubicBezTo>
                        <a:pt x="153" y="243"/>
                        <a:pt x="153" y="239"/>
                        <a:pt x="151" y="234"/>
                      </a:cubicBezTo>
                      <a:cubicBezTo>
                        <a:pt x="150" y="228"/>
                        <a:pt x="148" y="225"/>
                        <a:pt x="144" y="220"/>
                      </a:cubicBezTo>
                      <a:cubicBezTo>
                        <a:pt x="141" y="217"/>
                        <a:pt x="138" y="214"/>
                        <a:pt x="136" y="21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2" name="Freeform 403">
                  <a:extLst>
                    <a:ext uri="{FF2B5EF4-FFF2-40B4-BE49-F238E27FC236}">
                      <a16:creationId xmlns:a16="http://schemas.microsoft.com/office/drawing/2014/main" id="{169C3B8C-AEFC-4165-87B8-D7ED15821A77}"/>
                    </a:ext>
                  </a:extLst>
                </p:cNvPr>
                <p:cNvSpPr>
                  <a:spLocks/>
                </p:cNvSpPr>
                <p:nvPr/>
              </p:nvSpPr>
              <p:spPr bwMode="auto">
                <a:xfrm>
                  <a:off x="6052" y="2875"/>
                  <a:ext cx="27" cy="93"/>
                </a:xfrm>
                <a:custGeom>
                  <a:avLst/>
                  <a:gdLst>
                    <a:gd name="T0" fmla="*/ 1 w 17"/>
                    <a:gd name="T1" fmla="*/ 37 h 54"/>
                    <a:gd name="T2" fmla="*/ 1 w 17"/>
                    <a:gd name="T3" fmla="*/ 36 h 54"/>
                    <a:gd name="T4" fmla="*/ 3 w 17"/>
                    <a:gd name="T5" fmla="*/ 25 h 54"/>
                    <a:gd name="T6" fmla="*/ 1 w 17"/>
                    <a:gd name="T7" fmla="*/ 12 h 54"/>
                    <a:gd name="T8" fmla="*/ 2 w 17"/>
                    <a:gd name="T9" fmla="*/ 4 h 54"/>
                    <a:gd name="T10" fmla="*/ 13 w 17"/>
                    <a:gd name="T11" fmla="*/ 1 h 54"/>
                    <a:gd name="T12" fmla="*/ 14 w 17"/>
                    <a:gd name="T13" fmla="*/ 8 h 54"/>
                    <a:gd name="T14" fmla="*/ 9 w 17"/>
                    <a:gd name="T15" fmla="*/ 24 h 54"/>
                    <a:gd name="T16" fmla="*/ 9 w 17"/>
                    <a:gd name="T17" fmla="*/ 35 h 54"/>
                    <a:gd name="T18" fmla="*/ 8 w 17"/>
                    <a:gd name="T19" fmla="*/ 45 h 54"/>
                    <a:gd name="T20" fmla="*/ 1 w 17"/>
                    <a:gd name="T21" fmla="*/ 52 h 54"/>
                    <a:gd name="T22" fmla="*/ 0 w 17"/>
                    <a:gd name="T23" fmla="*/ 47 h 54"/>
                    <a:gd name="T24" fmla="*/ 1 w 17"/>
                    <a:gd name="T25"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4">
                      <a:moveTo>
                        <a:pt x="1" y="37"/>
                      </a:moveTo>
                      <a:cubicBezTo>
                        <a:pt x="1" y="36"/>
                        <a:pt x="1" y="36"/>
                        <a:pt x="1" y="36"/>
                      </a:cubicBezTo>
                      <a:cubicBezTo>
                        <a:pt x="1" y="32"/>
                        <a:pt x="3" y="29"/>
                        <a:pt x="3" y="25"/>
                      </a:cubicBezTo>
                      <a:cubicBezTo>
                        <a:pt x="3" y="20"/>
                        <a:pt x="2" y="16"/>
                        <a:pt x="1" y="12"/>
                      </a:cubicBezTo>
                      <a:cubicBezTo>
                        <a:pt x="0" y="9"/>
                        <a:pt x="0" y="6"/>
                        <a:pt x="2" y="4"/>
                      </a:cubicBezTo>
                      <a:cubicBezTo>
                        <a:pt x="5" y="1"/>
                        <a:pt x="10" y="0"/>
                        <a:pt x="13" y="1"/>
                      </a:cubicBezTo>
                      <a:cubicBezTo>
                        <a:pt x="17" y="2"/>
                        <a:pt x="16" y="6"/>
                        <a:pt x="14" y="8"/>
                      </a:cubicBezTo>
                      <a:cubicBezTo>
                        <a:pt x="12" y="13"/>
                        <a:pt x="10" y="18"/>
                        <a:pt x="9" y="24"/>
                      </a:cubicBezTo>
                      <a:cubicBezTo>
                        <a:pt x="9" y="27"/>
                        <a:pt x="9" y="31"/>
                        <a:pt x="9" y="35"/>
                      </a:cubicBezTo>
                      <a:cubicBezTo>
                        <a:pt x="8" y="38"/>
                        <a:pt x="9" y="42"/>
                        <a:pt x="8" y="45"/>
                      </a:cubicBezTo>
                      <a:cubicBezTo>
                        <a:pt x="7" y="47"/>
                        <a:pt x="4" y="54"/>
                        <a:pt x="1" y="52"/>
                      </a:cubicBezTo>
                      <a:cubicBezTo>
                        <a:pt x="0" y="52"/>
                        <a:pt x="0" y="48"/>
                        <a:pt x="0" y="47"/>
                      </a:cubicBezTo>
                      <a:cubicBezTo>
                        <a:pt x="0" y="44"/>
                        <a:pt x="1" y="40"/>
                        <a:pt x="1" y="3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3" name="Freeform 404">
                  <a:extLst>
                    <a:ext uri="{FF2B5EF4-FFF2-40B4-BE49-F238E27FC236}">
                      <a16:creationId xmlns:a16="http://schemas.microsoft.com/office/drawing/2014/main" id="{ACF2BE36-49F6-49F4-AF77-EED7B8D1190D}"/>
                    </a:ext>
                  </a:extLst>
                </p:cNvPr>
                <p:cNvSpPr>
                  <a:spLocks/>
                </p:cNvSpPr>
                <p:nvPr/>
              </p:nvSpPr>
              <p:spPr bwMode="auto">
                <a:xfrm>
                  <a:off x="6081" y="2695"/>
                  <a:ext cx="50" cy="159"/>
                </a:xfrm>
                <a:custGeom>
                  <a:avLst/>
                  <a:gdLst>
                    <a:gd name="T0" fmla="*/ 2 w 31"/>
                    <a:gd name="T1" fmla="*/ 63 h 92"/>
                    <a:gd name="T2" fmla="*/ 0 w 31"/>
                    <a:gd name="T3" fmla="*/ 54 h 92"/>
                    <a:gd name="T4" fmla="*/ 6 w 31"/>
                    <a:gd name="T5" fmla="*/ 35 h 92"/>
                    <a:gd name="T6" fmla="*/ 3 w 31"/>
                    <a:gd name="T7" fmla="*/ 27 h 92"/>
                    <a:gd name="T8" fmla="*/ 10 w 31"/>
                    <a:gd name="T9" fmla="*/ 23 h 92"/>
                    <a:gd name="T10" fmla="*/ 19 w 31"/>
                    <a:gd name="T11" fmla="*/ 17 h 92"/>
                    <a:gd name="T12" fmla="*/ 21 w 31"/>
                    <a:gd name="T13" fmla="*/ 7 h 92"/>
                    <a:gd name="T14" fmla="*/ 30 w 31"/>
                    <a:gd name="T15" fmla="*/ 10 h 92"/>
                    <a:gd name="T16" fmla="*/ 20 w 31"/>
                    <a:gd name="T17" fmla="*/ 29 h 92"/>
                    <a:gd name="T18" fmla="*/ 20 w 31"/>
                    <a:gd name="T19" fmla="*/ 37 h 92"/>
                    <a:gd name="T20" fmla="*/ 16 w 31"/>
                    <a:gd name="T21" fmla="*/ 45 h 92"/>
                    <a:gd name="T22" fmla="*/ 11 w 31"/>
                    <a:gd name="T23" fmla="*/ 53 h 92"/>
                    <a:gd name="T24" fmla="*/ 11 w 31"/>
                    <a:gd name="T25" fmla="*/ 63 h 92"/>
                    <a:gd name="T26" fmla="*/ 14 w 31"/>
                    <a:gd name="T27" fmla="*/ 80 h 92"/>
                    <a:gd name="T28" fmla="*/ 7 w 31"/>
                    <a:gd name="T29" fmla="*/ 89 h 92"/>
                    <a:gd name="T30" fmla="*/ 2 w 31"/>
                    <a:gd name="T31" fmla="*/ 78 h 92"/>
                    <a:gd name="T32" fmla="*/ 2 w 31"/>
                    <a:gd name="T33" fmla="*/ 6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92">
                      <a:moveTo>
                        <a:pt x="2" y="63"/>
                      </a:moveTo>
                      <a:cubicBezTo>
                        <a:pt x="2" y="60"/>
                        <a:pt x="0" y="57"/>
                        <a:pt x="0" y="54"/>
                      </a:cubicBezTo>
                      <a:cubicBezTo>
                        <a:pt x="0" y="47"/>
                        <a:pt x="7" y="42"/>
                        <a:pt x="6" y="35"/>
                      </a:cubicBezTo>
                      <a:cubicBezTo>
                        <a:pt x="5" y="33"/>
                        <a:pt x="3" y="30"/>
                        <a:pt x="3" y="27"/>
                      </a:cubicBezTo>
                      <a:cubicBezTo>
                        <a:pt x="4" y="25"/>
                        <a:pt x="8" y="24"/>
                        <a:pt x="10" y="23"/>
                      </a:cubicBezTo>
                      <a:cubicBezTo>
                        <a:pt x="13" y="21"/>
                        <a:pt x="17" y="20"/>
                        <a:pt x="19" y="17"/>
                      </a:cubicBezTo>
                      <a:cubicBezTo>
                        <a:pt x="20" y="14"/>
                        <a:pt x="20" y="11"/>
                        <a:pt x="21" y="7"/>
                      </a:cubicBezTo>
                      <a:cubicBezTo>
                        <a:pt x="22" y="0"/>
                        <a:pt x="31" y="3"/>
                        <a:pt x="30" y="10"/>
                      </a:cubicBezTo>
                      <a:cubicBezTo>
                        <a:pt x="29" y="17"/>
                        <a:pt x="21" y="21"/>
                        <a:pt x="20" y="29"/>
                      </a:cubicBezTo>
                      <a:cubicBezTo>
                        <a:pt x="20" y="31"/>
                        <a:pt x="21" y="34"/>
                        <a:pt x="20" y="37"/>
                      </a:cubicBezTo>
                      <a:cubicBezTo>
                        <a:pt x="20" y="40"/>
                        <a:pt x="18" y="43"/>
                        <a:pt x="16" y="45"/>
                      </a:cubicBezTo>
                      <a:cubicBezTo>
                        <a:pt x="14" y="48"/>
                        <a:pt x="12" y="50"/>
                        <a:pt x="11" y="53"/>
                      </a:cubicBezTo>
                      <a:cubicBezTo>
                        <a:pt x="10" y="56"/>
                        <a:pt x="11" y="60"/>
                        <a:pt x="11" y="63"/>
                      </a:cubicBezTo>
                      <a:cubicBezTo>
                        <a:pt x="13" y="69"/>
                        <a:pt x="15" y="74"/>
                        <a:pt x="14" y="80"/>
                      </a:cubicBezTo>
                      <a:cubicBezTo>
                        <a:pt x="13" y="83"/>
                        <a:pt x="12" y="92"/>
                        <a:pt x="7" y="89"/>
                      </a:cubicBezTo>
                      <a:cubicBezTo>
                        <a:pt x="3" y="86"/>
                        <a:pt x="3" y="82"/>
                        <a:pt x="2" y="78"/>
                      </a:cubicBezTo>
                      <a:cubicBezTo>
                        <a:pt x="2" y="73"/>
                        <a:pt x="3" y="68"/>
                        <a:pt x="2" y="6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4" name="Freeform 405">
                  <a:extLst>
                    <a:ext uri="{FF2B5EF4-FFF2-40B4-BE49-F238E27FC236}">
                      <a16:creationId xmlns:a16="http://schemas.microsoft.com/office/drawing/2014/main" id="{68DF417D-F6FC-4812-B7D3-66A310F12E0E}"/>
                    </a:ext>
                  </a:extLst>
                </p:cNvPr>
                <p:cNvSpPr>
                  <a:spLocks/>
                </p:cNvSpPr>
                <p:nvPr/>
              </p:nvSpPr>
              <p:spPr bwMode="auto">
                <a:xfrm>
                  <a:off x="6135" y="2583"/>
                  <a:ext cx="26" cy="81"/>
                </a:xfrm>
                <a:custGeom>
                  <a:avLst/>
                  <a:gdLst>
                    <a:gd name="T0" fmla="*/ 3 w 16"/>
                    <a:gd name="T1" fmla="*/ 46 h 47"/>
                    <a:gd name="T2" fmla="*/ 1 w 16"/>
                    <a:gd name="T3" fmla="*/ 38 h 47"/>
                    <a:gd name="T4" fmla="*/ 6 w 16"/>
                    <a:gd name="T5" fmla="*/ 29 h 47"/>
                    <a:gd name="T6" fmla="*/ 6 w 16"/>
                    <a:gd name="T7" fmla="*/ 19 h 47"/>
                    <a:gd name="T8" fmla="*/ 8 w 16"/>
                    <a:gd name="T9" fmla="*/ 12 h 47"/>
                    <a:gd name="T10" fmla="*/ 10 w 16"/>
                    <a:gd name="T11" fmla="*/ 3 h 47"/>
                    <a:gd name="T12" fmla="*/ 15 w 16"/>
                    <a:gd name="T13" fmla="*/ 6 h 47"/>
                    <a:gd name="T14" fmla="*/ 12 w 16"/>
                    <a:gd name="T15" fmla="*/ 21 h 47"/>
                    <a:gd name="T16" fmla="*/ 10 w 16"/>
                    <a:gd name="T17" fmla="*/ 28 h 47"/>
                    <a:gd name="T18" fmla="*/ 10 w 16"/>
                    <a:gd name="T19" fmla="*/ 35 h 47"/>
                    <a:gd name="T20" fmla="*/ 9 w 16"/>
                    <a:gd name="T21" fmla="*/ 40 h 47"/>
                    <a:gd name="T22" fmla="*/ 4 w 16"/>
                    <a:gd name="T23" fmla="*/ 46 h 47"/>
                    <a:gd name="T24" fmla="*/ 3 w 16"/>
                    <a:gd name="T25"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7">
                      <a:moveTo>
                        <a:pt x="3" y="46"/>
                      </a:moveTo>
                      <a:cubicBezTo>
                        <a:pt x="1" y="46"/>
                        <a:pt x="0" y="41"/>
                        <a:pt x="1" y="38"/>
                      </a:cubicBezTo>
                      <a:cubicBezTo>
                        <a:pt x="2" y="35"/>
                        <a:pt x="5" y="32"/>
                        <a:pt x="6" y="29"/>
                      </a:cubicBezTo>
                      <a:cubicBezTo>
                        <a:pt x="7" y="26"/>
                        <a:pt x="6" y="23"/>
                        <a:pt x="6" y="19"/>
                      </a:cubicBezTo>
                      <a:cubicBezTo>
                        <a:pt x="6" y="17"/>
                        <a:pt x="7" y="14"/>
                        <a:pt x="8" y="12"/>
                      </a:cubicBezTo>
                      <a:cubicBezTo>
                        <a:pt x="9" y="9"/>
                        <a:pt x="8" y="5"/>
                        <a:pt x="10" y="3"/>
                      </a:cubicBezTo>
                      <a:cubicBezTo>
                        <a:pt x="12" y="0"/>
                        <a:pt x="14" y="4"/>
                        <a:pt x="15" y="6"/>
                      </a:cubicBezTo>
                      <a:cubicBezTo>
                        <a:pt x="16" y="11"/>
                        <a:pt x="14" y="16"/>
                        <a:pt x="12" y="21"/>
                      </a:cubicBezTo>
                      <a:cubicBezTo>
                        <a:pt x="12" y="23"/>
                        <a:pt x="10" y="26"/>
                        <a:pt x="10" y="28"/>
                      </a:cubicBezTo>
                      <a:cubicBezTo>
                        <a:pt x="11" y="31"/>
                        <a:pt x="10" y="32"/>
                        <a:pt x="10" y="35"/>
                      </a:cubicBezTo>
                      <a:cubicBezTo>
                        <a:pt x="10" y="37"/>
                        <a:pt x="10" y="39"/>
                        <a:pt x="9" y="40"/>
                      </a:cubicBezTo>
                      <a:cubicBezTo>
                        <a:pt x="9" y="43"/>
                        <a:pt x="7" y="47"/>
                        <a:pt x="4" y="46"/>
                      </a:cubicBezTo>
                      <a:cubicBezTo>
                        <a:pt x="4" y="46"/>
                        <a:pt x="4" y="46"/>
                        <a:pt x="3" y="46"/>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5" name="Freeform 406">
                  <a:extLst>
                    <a:ext uri="{FF2B5EF4-FFF2-40B4-BE49-F238E27FC236}">
                      <a16:creationId xmlns:a16="http://schemas.microsoft.com/office/drawing/2014/main" id="{E20CB67A-3284-4FAF-863B-C6D13AF3A79E}"/>
                    </a:ext>
                  </a:extLst>
                </p:cNvPr>
                <p:cNvSpPr>
                  <a:spLocks/>
                </p:cNvSpPr>
                <p:nvPr/>
              </p:nvSpPr>
              <p:spPr bwMode="auto">
                <a:xfrm>
                  <a:off x="6169" y="2449"/>
                  <a:ext cx="16" cy="41"/>
                </a:xfrm>
                <a:custGeom>
                  <a:avLst/>
                  <a:gdLst>
                    <a:gd name="T0" fmla="*/ 1 w 10"/>
                    <a:gd name="T1" fmla="*/ 5 h 24"/>
                    <a:gd name="T2" fmla="*/ 5 w 10"/>
                    <a:gd name="T3" fmla="*/ 0 h 24"/>
                    <a:gd name="T4" fmla="*/ 8 w 10"/>
                    <a:gd name="T5" fmla="*/ 12 h 24"/>
                    <a:gd name="T6" fmla="*/ 6 w 10"/>
                    <a:gd name="T7" fmla="*/ 16 h 24"/>
                    <a:gd name="T8" fmla="*/ 1 w 10"/>
                    <a:gd name="T9" fmla="*/ 21 h 24"/>
                    <a:gd name="T10" fmla="*/ 0 w 10"/>
                    <a:gd name="T11" fmla="*/ 14 h 24"/>
                    <a:gd name="T12" fmla="*/ 1 w 10"/>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10" h="24">
                      <a:moveTo>
                        <a:pt x="1" y="5"/>
                      </a:moveTo>
                      <a:cubicBezTo>
                        <a:pt x="2" y="3"/>
                        <a:pt x="2" y="0"/>
                        <a:pt x="5" y="0"/>
                      </a:cubicBezTo>
                      <a:cubicBezTo>
                        <a:pt x="10" y="1"/>
                        <a:pt x="9" y="9"/>
                        <a:pt x="8" y="12"/>
                      </a:cubicBezTo>
                      <a:cubicBezTo>
                        <a:pt x="7" y="13"/>
                        <a:pt x="7" y="15"/>
                        <a:pt x="6" y="16"/>
                      </a:cubicBezTo>
                      <a:cubicBezTo>
                        <a:pt x="6" y="18"/>
                        <a:pt x="4" y="24"/>
                        <a:pt x="1" y="21"/>
                      </a:cubicBezTo>
                      <a:cubicBezTo>
                        <a:pt x="0" y="19"/>
                        <a:pt x="0" y="16"/>
                        <a:pt x="0" y="14"/>
                      </a:cubicBezTo>
                      <a:cubicBezTo>
                        <a:pt x="1" y="11"/>
                        <a:pt x="1" y="8"/>
                        <a:pt x="1" y="5"/>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6" name="Oval 407">
                  <a:extLst>
                    <a:ext uri="{FF2B5EF4-FFF2-40B4-BE49-F238E27FC236}">
                      <a16:creationId xmlns:a16="http://schemas.microsoft.com/office/drawing/2014/main" id="{745866BD-9CB7-4F4C-BE2D-C89F8F613646}"/>
                    </a:ext>
                  </a:extLst>
                </p:cNvPr>
                <p:cNvSpPr>
                  <a:spLocks noChangeArrowheads="1"/>
                </p:cNvSpPr>
                <p:nvPr/>
              </p:nvSpPr>
              <p:spPr bwMode="auto">
                <a:xfrm>
                  <a:off x="6151" y="2534"/>
                  <a:ext cx="4" cy="8"/>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7" name="Oval 408">
                  <a:extLst>
                    <a:ext uri="{FF2B5EF4-FFF2-40B4-BE49-F238E27FC236}">
                      <a16:creationId xmlns:a16="http://schemas.microsoft.com/office/drawing/2014/main" id="{E2DB7150-1B95-408F-8769-D66FE5091F9B}"/>
                    </a:ext>
                  </a:extLst>
                </p:cNvPr>
                <p:cNvSpPr>
                  <a:spLocks noChangeArrowheads="1"/>
                </p:cNvSpPr>
                <p:nvPr/>
              </p:nvSpPr>
              <p:spPr bwMode="auto">
                <a:xfrm>
                  <a:off x="6134" y="2534"/>
                  <a:ext cx="5"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8" name="Oval 409">
                  <a:extLst>
                    <a:ext uri="{FF2B5EF4-FFF2-40B4-BE49-F238E27FC236}">
                      <a16:creationId xmlns:a16="http://schemas.microsoft.com/office/drawing/2014/main" id="{E0DA0169-46BD-4441-AE86-80262A5EC120}"/>
                    </a:ext>
                  </a:extLst>
                </p:cNvPr>
                <p:cNvSpPr>
                  <a:spLocks noChangeArrowheads="1"/>
                </p:cNvSpPr>
                <p:nvPr/>
              </p:nvSpPr>
              <p:spPr bwMode="auto">
                <a:xfrm>
                  <a:off x="6167" y="2418"/>
                  <a:ext cx="8" cy="12"/>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29" name="Oval 410">
                  <a:extLst>
                    <a:ext uri="{FF2B5EF4-FFF2-40B4-BE49-F238E27FC236}">
                      <a16:creationId xmlns:a16="http://schemas.microsoft.com/office/drawing/2014/main" id="{BD2FC2C2-8E76-44D4-9A9A-B5834E1CCAB4}"/>
                    </a:ext>
                  </a:extLst>
                </p:cNvPr>
                <p:cNvSpPr>
                  <a:spLocks noChangeArrowheads="1"/>
                </p:cNvSpPr>
                <p:nvPr/>
              </p:nvSpPr>
              <p:spPr bwMode="auto">
                <a:xfrm>
                  <a:off x="6166" y="2372"/>
                  <a:ext cx="12" cy="12"/>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0" name="Oval 411">
                  <a:extLst>
                    <a:ext uri="{FF2B5EF4-FFF2-40B4-BE49-F238E27FC236}">
                      <a16:creationId xmlns:a16="http://schemas.microsoft.com/office/drawing/2014/main" id="{5C0AB1BD-CC3F-4009-9E42-4A542282E7FE}"/>
                    </a:ext>
                  </a:extLst>
                </p:cNvPr>
                <p:cNvSpPr>
                  <a:spLocks noChangeArrowheads="1"/>
                </p:cNvSpPr>
                <p:nvPr/>
              </p:nvSpPr>
              <p:spPr bwMode="auto">
                <a:xfrm>
                  <a:off x="6153" y="2339"/>
                  <a:ext cx="11" cy="10"/>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1" name="Oval 412">
                  <a:extLst>
                    <a:ext uri="{FF2B5EF4-FFF2-40B4-BE49-F238E27FC236}">
                      <a16:creationId xmlns:a16="http://schemas.microsoft.com/office/drawing/2014/main" id="{DBA529E1-E0DD-40FF-9106-B6FBF5131E9F}"/>
                    </a:ext>
                  </a:extLst>
                </p:cNvPr>
                <p:cNvSpPr>
                  <a:spLocks noChangeArrowheads="1"/>
                </p:cNvSpPr>
                <p:nvPr/>
              </p:nvSpPr>
              <p:spPr bwMode="auto">
                <a:xfrm>
                  <a:off x="6148" y="2249"/>
                  <a:ext cx="7" cy="1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2" name="Oval 413">
                  <a:extLst>
                    <a:ext uri="{FF2B5EF4-FFF2-40B4-BE49-F238E27FC236}">
                      <a16:creationId xmlns:a16="http://schemas.microsoft.com/office/drawing/2014/main" id="{71840188-866F-439C-AAD2-7D45715222E0}"/>
                    </a:ext>
                  </a:extLst>
                </p:cNvPr>
                <p:cNvSpPr>
                  <a:spLocks noChangeArrowheads="1"/>
                </p:cNvSpPr>
                <p:nvPr/>
              </p:nvSpPr>
              <p:spPr bwMode="auto">
                <a:xfrm>
                  <a:off x="6132" y="2253"/>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3" name="Oval 414">
                  <a:extLst>
                    <a:ext uri="{FF2B5EF4-FFF2-40B4-BE49-F238E27FC236}">
                      <a16:creationId xmlns:a16="http://schemas.microsoft.com/office/drawing/2014/main" id="{D4CF3232-6A79-4C07-9A9D-84A360CB74E2}"/>
                    </a:ext>
                  </a:extLst>
                </p:cNvPr>
                <p:cNvSpPr>
                  <a:spLocks noChangeArrowheads="1"/>
                </p:cNvSpPr>
                <p:nvPr/>
              </p:nvSpPr>
              <p:spPr bwMode="auto">
                <a:xfrm>
                  <a:off x="6139" y="2218"/>
                  <a:ext cx="8"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4" name="Freeform 415">
                  <a:extLst>
                    <a:ext uri="{FF2B5EF4-FFF2-40B4-BE49-F238E27FC236}">
                      <a16:creationId xmlns:a16="http://schemas.microsoft.com/office/drawing/2014/main" id="{F77CDAC0-3DCC-4FB5-9AAF-C1B3A82BC917}"/>
                    </a:ext>
                  </a:extLst>
                </p:cNvPr>
                <p:cNvSpPr>
                  <a:spLocks/>
                </p:cNvSpPr>
                <p:nvPr/>
              </p:nvSpPr>
              <p:spPr bwMode="auto">
                <a:xfrm>
                  <a:off x="6127" y="2179"/>
                  <a:ext cx="15" cy="27"/>
                </a:xfrm>
                <a:custGeom>
                  <a:avLst/>
                  <a:gdLst>
                    <a:gd name="T0" fmla="*/ 1 w 9"/>
                    <a:gd name="T1" fmla="*/ 7 h 16"/>
                    <a:gd name="T2" fmla="*/ 0 w 9"/>
                    <a:gd name="T3" fmla="*/ 3 h 16"/>
                    <a:gd name="T4" fmla="*/ 1 w 9"/>
                    <a:gd name="T5" fmla="*/ 0 h 16"/>
                    <a:gd name="T6" fmla="*/ 3 w 9"/>
                    <a:gd name="T7" fmla="*/ 2 h 16"/>
                    <a:gd name="T8" fmla="*/ 6 w 9"/>
                    <a:gd name="T9" fmla="*/ 3 h 16"/>
                    <a:gd name="T10" fmla="*/ 8 w 9"/>
                    <a:gd name="T11" fmla="*/ 5 h 16"/>
                    <a:gd name="T12" fmla="*/ 8 w 9"/>
                    <a:gd name="T13" fmla="*/ 12 h 16"/>
                    <a:gd name="T14" fmla="*/ 3 w 9"/>
                    <a:gd name="T15" fmla="*/ 15 h 16"/>
                    <a:gd name="T16" fmla="*/ 1 w 9"/>
                    <a:gd name="T1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6">
                      <a:moveTo>
                        <a:pt x="1" y="7"/>
                      </a:moveTo>
                      <a:cubicBezTo>
                        <a:pt x="0" y="6"/>
                        <a:pt x="0" y="4"/>
                        <a:pt x="0" y="3"/>
                      </a:cubicBezTo>
                      <a:cubicBezTo>
                        <a:pt x="0" y="3"/>
                        <a:pt x="0" y="1"/>
                        <a:pt x="1" y="0"/>
                      </a:cubicBezTo>
                      <a:cubicBezTo>
                        <a:pt x="2" y="0"/>
                        <a:pt x="3" y="2"/>
                        <a:pt x="3" y="2"/>
                      </a:cubicBezTo>
                      <a:cubicBezTo>
                        <a:pt x="5" y="3"/>
                        <a:pt x="5" y="2"/>
                        <a:pt x="6" y="3"/>
                      </a:cubicBezTo>
                      <a:cubicBezTo>
                        <a:pt x="8" y="3"/>
                        <a:pt x="8" y="4"/>
                        <a:pt x="8" y="5"/>
                      </a:cubicBezTo>
                      <a:cubicBezTo>
                        <a:pt x="9" y="7"/>
                        <a:pt x="9" y="10"/>
                        <a:pt x="8" y="12"/>
                      </a:cubicBezTo>
                      <a:cubicBezTo>
                        <a:pt x="8" y="14"/>
                        <a:pt x="6" y="16"/>
                        <a:pt x="3" y="15"/>
                      </a:cubicBezTo>
                      <a:cubicBezTo>
                        <a:pt x="0" y="13"/>
                        <a:pt x="1" y="10"/>
                        <a:pt x="1" y="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5" name="Freeform 416">
                  <a:extLst>
                    <a:ext uri="{FF2B5EF4-FFF2-40B4-BE49-F238E27FC236}">
                      <a16:creationId xmlns:a16="http://schemas.microsoft.com/office/drawing/2014/main" id="{22682B4D-261A-4146-BCB9-1EC6344919ED}"/>
                    </a:ext>
                  </a:extLst>
                </p:cNvPr>
                <p:cNvSpPr>
                  <a:spLocks/>
                </p:cNvSpPr>
                <p:nvPr/>
              </p:nvSpPr>
              <p:spPr bwMode="auto">
                <a:xfrm>
                  <a:off x="6097" y="2048"/>
                  <a:ext cx="34" cy="82"/>
                </a:xfrm>
                <a:custGeom>
                  <a:avLst/>
                  <a:gdLst>
                    <a:gd name="T0" fmla="*/ 7 w 21"/>
                    <a:gd name="T1" fmla="*/ 20 h 48"/>
                    <a:gd name="T2" fmla="*/ 1 w 21"/>
                    <a:gd name="T3" fmla="*/ 10 h 48"/>
                    <a:gd name="T4" fmla="*/ 3 w 21"/>
                    <a:gd name="T5" fmla="*/ 1 h 48"/>
                    <a:gd name="T6" fmla="*/ 9 w 21"/>
                    <a:gd name="T7" fmla="*/ 6 h 48"/>
                    <a:gd name="T8" fmla="*/ 16 w 21"/>
                    <a:gd name="T9" fmla="*/ 14 h 48"/>
                    <a:gd name="T10" fmla="*/ 20 w 21"/>
                    <a:gd name="T11" fmla="*/ 22 h 48"/>
                    <a:gd name="T12" fmla="*/ 17 w 21"/>
                    <a:gd name="T13" fmla="*/ 32 h 48"/>
                    <a:gd name="T14" fmla="*/ 15 w 21"/>
                    <a:gd name="T15" fmla="*/ 44 h 48"/>
                    <a:gd name="T16" fmla="*/ 7 w 21"/>
                    <a:gd name="T17" fmla="*/ 44 h 48"/>
                    <a:gd name="T18" fmla="*/ 5 w 21"/>
                    <a:gd name="T19" fmla="*/ 38 h 48"/>
                    <a:gd name="T20" fmla="*/ 7 w 21"/>
                    <a:gd name="T21" fmla="*/ 34 h 48"/>
                    <a:gd name="T22" fmla="*/ 7 w 21"/>
                    <a:gd name="T2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8">
                      <a:moveTo>
                        <a:pt x="7" y="20"/>
                      </a:moveTo>
                      <a:cubicBezTo>
                        <a:pt x="5" y="16"/>
                        <a:pt x="3" y="13"/>
                        <a:pt x="1" y="10"/>
                      </a:cubicBezTo>
                      <a:cubicBezTo>
                        <a:pt x="1" y="7"/>
                        <a:pt x="0" y="3"/>
                        <a:pt x="3" y="1"/>
                      </a:cubicBezTo>
                      <a:cubicBezTo>
                        <a:pt x="6" y="0"/>
                        <a:pt x="8" y="4"/>
                        <a:pt x="9" y="6"/>
                      </a:cubicBezTo>
                      <a:cubicBezTo>
                        <a:pt x="11" y="9"/>
                        <a:pt x="13" y="12"/>
                        <a:pt x="16" y="14"/>
                      </a:cubicBezTo>
                      <a:cubicBezTo>
                        <a:pt x="19" y="16"/>
                        <a:pt x="21" y="19"/>
                        <a:pt x="20" y="22"/>
                      </a:cubicBezTo>
                      <a:cubicBezTo>
                        <a:pt x="20" y="26"/>
                        <a:pt x="18" y="28"/>
                        <a:pt x="17" y="32"/>
                      </a:cubicBezTo>
                      <a:cubicBezTo>
                        <a:pt x="15" y="35"/>
                        <a:pt x="16" y="40"/>
                        <a:pt x="15" y="44"/>
                      </a:cubicBezTo>
                      <a:cubicBezTo>
                        <a:pt x="13" y="48"/>
                        <a:pt x="9" y="48"/>
                        <a:pt x="7" y="44"/>
                      </a:cubicBezTo>
                      <a:cubicBezTo>
                        <a:pt x="6" y="43"/>
                        <a:pt x="5" y="40"/>
                        <a:pt x="5" y="38"/>
                      </a:cubicBezTo>
                      <a:cubicBezTo>
                        <a:pt x="6" y="37"/>
                        <a:pt x="7" y="35"/>
                        <a:pt x="7" y="34"/>
                      </a:cubicBezTo>
                      <a:cubicBezTo>
                        <a:pt x="8" y="29"/>
                        <a:pt x="8" y="25"/>
                        <a:pt x="7" y="2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6" name="Freeform 417">
                  <a:extLst>
                    <a:ext uri="{FF2B5EF4-FFF2-40B4-BE49-F238E27FC236}">
                      <a16:creationId xmlns:a16="http://schemas.microsoft.com/office/drawing/2014/main" id="{9FDE4ADE-0124-4120-8DBD-1138C2E2AFE9}"/>
                    </a:ext>
                  </a:extLst>
                </p:cNvPr>
                <p:cNvSpPr>
                  <a:spLocks/>
                </p:cNvSpPr>
                <p:nvPr/>
              </p:nvSpPr>
              <p:spPr bwMode="auto">
                <a:xfrm>
                  <a:off x="6070" y="2063"/>
                  <a:ext cx="14" cy="9"/>
                </a:xfrm>
                <a:custGeom>
                  <a:avLst/>
                  <a:gdLst>
                    <a:gd name="T0" fmla="*/ 1 w 9"/>
                    <a:gd name="T1" fmla="*/ 4 h 5"/>
                    <a:gd name="T2" fmla="*/ 7 w 9"/>
                    <a:gd name="T3" fmla="*/ 0 h 5"/>
                    <a:gd name="T4" fmla="*/ 9 w 9"/>
                    <a:gd name="T5" fmla="*/ 1 h 5"/>
                    <a:gd name="T6" fmla="*/ 8 w 9"/>
                    <a:gd name="T7" fmla="*/ 3 h 5"/>
                    <a:gd name="T8" fmla="*/ 3 w 9"/>
                    <a:gd name="T9" fmla="*/ 5 h 5"/>
                    <a:gd name="T10" fmla="*/ 1 w 9"/>
                    <a:gd name="T11" fmla="*/ 4 h 5"/>
                  </a:gdLst>
                  <a:ahLst/>
                  <a:cxnLst>
                    <a:cxn ang="0">
                      <a:pos x="T0" y="T1"/>
                    </a:cxn>
                    <a:cxn ang="0">
                      <a:pos x="T2" y="T3"/>
                    </a:cxn>
                    <a:cxn ang="0">
                      <a:pos x="T4" y="T5"/>
                    </a:cxn>
                    <a:cxn ang="0">
                      <a:pos x="T6" y="T7"/>
                    </a:cxn>
                    <a:cxn ang="0">
                      <a:pos x="T8" y="T9"/>
                    </a:cxn>
                    <a:cxn ang="0">
                      <a:pos x="T10" y="T11"/>
                    </a:cxn>
                  </a:cxnLst>
                  <a:rect l="0" t="0" r="r" b="b"/>
                  <a:pathLst>
                    <a:path w="9" h="5">
                      <a:moveTo>
                        <a:pt x="1" y="4"/>
                      </a:moveTo>
                      <a:cubicBezTo>
                        <a:pt x="0" y="1"/>
                        <a:pt x="5" y="0"/>
                        <a:pt x="7" y="0"/>
                      </a:cubicBezTo>
                      <a:cubicBezTo>
                        <a:pt x="7" y="0"/>
                        <a:pt x="8" y="1"/>
                        <a:pt x="9" y="1"/>
                      </a:cubicBezTo>
                      <a:cubicBezTo>
                        <a:pt x="9" y="2"/>
                        <a:pt x="9" y="3"/>
                        <a:pt x="8" y="3"/>
                      </a:cubicBezTo>
                      <a:cubicBezTo>
                        <a:pt x="7" y="4"/>
                        <a:pt x="5" y="5"/>
                        <a:pt x="3" y="5"/>
                      </a:cubicBezTo>
                      <a:cubicBezTo>
                        <a:pt x="2" y="5"/>
                        <a:pt x="1" y="5"/>
                        <a:pt x="1" y="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7" name="Freeform 418">
                  <a:extLst>
                    <a:ext uri="{FF2B5EF4-FFF2-40B4-BE49-F238E27FC236}">
                      <a16:creationId xmlns:a16="http://schemas.microsoft.com/office/drawing/2014/main" id="{C342A375-222D-4EAF-8583-068D4B31C7C0}"/>
                    </a:ext>
                  </a:extLst>
                </p:cNvPr>
                <p:cNvSpPr>
                  <a:spLocks/>
                </p:cNvSpPr>
                <p:nvPr/>
              </p:nvSpPr>
              <p:spPr bwMode="auto">
                <a:xfrm>
                  <a:off x="6111" y="2032"/>
                  <a:ext cx="16" cy="16"/>
                </a:xfrm>
                <a:custGeom>
                  <a:avLst/>
                  <a:gdLst>
                    <a:gd name="T0" fmla="*/ 1 w 10"/>
                    <a:gd name="T1" fmla="*/ 1 h 9"/>
                    <a:gd name="T2" fmla="*/ 5 w 10"/>
                    <a:gd name="T3" fmla="*/ 2 h 9"/>
                    <a:gd name="T4" fmla="*/ 8 w 10"/>
                    <a:gd name="T5" fmla="*/ 6 h 9"/>
                    <a:gd name="T6" fmla="*/ 9 w 10"/>
                    <a:gd name="T7" fmla="*/ 8 h 9"/>
                    <a:gd name="T8" fmla="*/ 8 w 10"/>
                    <a:gd name="T9" fmla="*/ 9 h 9"/>
                    <a:gd name="T10" fmla="*/ 5 w 10"/>
                    <a:gd name="T11" fmla="*/ 8 h 9"/>
                    <a:gd name="T12" fmla="*/ 4 w 10"/>
                    <a:gd name="T13" fmla="*/ 6 h 9"/>
                    <a:gd name="T14" fmla="*/ 2 w 10"/>
                    <a:gd name="T15" fmla="*/ 4 h 9"/>
                    <a:gd name="T16" fmla="*/ 1 w 10"/>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1" y="1"/>
                      </a:moveTo>
                      <a:cubicBezTo>
                        <a:pt x="3" y="0"/>
                        <a:pt x="4" y="1"/>
                        <a:pt x="5" y="2"/>
                      </a:cubicBezTo>
                      <a:cubicBezTo>
                        <a:pt x="6" y="4"/>
                        <a:pt x="7" y="5"/>
                        <a:pt x="8" y="6"/>
                      </a:cubicBezTo>
                      <a:cubicBezTo>
                        <a:pt x="9" y="7"/>
                        <a:pt x="10" y="7"/>
                        <a:pt x="9" y="8"/>
                      </a:cubicBezTo>
                      <a:cubicBezTo>
                        <a:pt x="9" y="9"/>
                        <a:pt x="8" y="9"/>
                        <a:pt x="8" y="9"/>
                      </a:cubicBezTo>
                      <a:cubicBezTo>
                        <a:pt x="7" y="9"/>
                        <a:pt x="6" y="8"/>
                        <a:pt x="5" y="8"/>
                      </a:cubicBezTo>
                      <a:cubicBezTo>
                        <a:pt x="4" y="7"/>
                        <a:pt x="4" y="6"/>
                        <a:pt x="4" y="6"/>
                      </a:cubicBezTo>
                      <a:cubicBezTo>
                        <a:pt x="3" y="5"/>
                        <a:pt x="3" y="4"/>
                        <a:pt x="2" y="4"/>
                      </a:cubicBezTo>
                      <a:cubicBezTo>
                        <a:pt x="2" y="3"/>
                        <a:pt x="0" y="1"/>
                        <a:pt x="1" y="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8" name="Freeform 419">
                  <a:extLst>
                    <a:ext uri="{FF2B5EF4-FFF2-40B4-BE49-F238E27FC236}">
                      <a16:creationId xmlns:a16="http://schemas.microsoft.com/office/drawing/2014/main" id="{3A643D16-4864-4189-A311-D5842E9DE1DC}"/>
                    </a:ext>
                  </a:extLst>
                </p:cNvPr>
                <p:cNvSpPr>
                  <a:spLocks/>
                </p:cNvSpPr>
                <p:nvPr/>
              </p:nvSpPr>
              <p:spPr bwMode="auto">
                <a:xfrm>
                  <a:off x="5774" y="1391"/>
                  <a:ext cx="347" cy="627"/>
                </a:xfrm>
                <a:custGeom>
                  <a:avLst/>
                  <a:gdLst>
                    <a:gd name="T0" fmla="*/ 188 w 217"/>
                    <a:gd name="T1" fmla="*/ 351 h 364"/>
                    <a:gd name="T2" fmla="*/ 174 w 217"/>
                    <a:gd name="T3" fmla="*/ 339 h 364"/>
                    <a:gd name="T4" fmla="*/ 159 w 217"/>
                    <a:gd name="T5" fmla="*/ 326 h 364"/>
                    <a:gd name="T6" fmla="*/ 146 w 217"/>
                    <a:gd name="T7" fmla="*/ 316 h 364"/>
                    <a:gd name="T8" fmla="*/ 129 w 217"/>
                    <a:gd name="T9" fmla="*/ 308 h 364"/>
                    <a:gd name="T10" fmla="*/ 107 w 217"/>
                    <a:gd name="T11" fmla="*/ 293 h 364"/>
                    <a:gd name="T12" fmla="*/ 87 w 217"/>
                    <a:gd name="T13" fmla="*/ 280 h 364"/>
                    <a:gd name="T14" fmla="*/ 72 w 217"/>
                    <a:gd name="T15" fmla="*/ 266 h 364"/>
                    <a:gd name="T16" fmla="*/ 47 w 217"/>
                    <a:gd name="T17" fmla="*/ 253 h 364"/>
                    <a:gd name="T18" fmla="*/ 29 w 217"/>
                    <a:gd name="T19" fmla="*/ 236 h 364"/>
                    <a:gd name="T20" fmla="*/ 0 w 217"/>
                    <a:gd name="T21" fmla="*/ 212 h 364"/>
                    <a:gd name="T22" fmla="*/ 10 w 217"/>
                    <a:gd name="T23" fmla="*/ 210 h 364"/>
                    <a:gd name="T24" fmla="*/ 24 w 217"/>
                    <a:gd name="T25" fmla="*/ 195 h 364"/>
                    <a:gd name="T26" fmla="*/ 34 w 217"/>
                    <a:gd name="T27" fmla="*/ 177 h 364"/>
                    <a:gd name="T28" fmla="*/ 42 w 217"/>
                    <a:gd name="T29" fmla="*/ 165 h 364"/>
                    <a:gd name="T30" fmla="*/ 40 w 217"/>
                    <a:gd name="T31" fmla="*/ 142 h 364"/>
                    <a:gd name="T32" fmla="*/ 16 w 217"/>
                    <a:gd name="T33" fmla="*/ 145 h 364"/>
                    <a:gd name="T34" fmla="*/ 22 w 217"/>
                    <a:gd name="T35" fmla="*/ 116 h 364"/>
                    <a:gd name="T36" fmla="*/ 37 w 217"/>
                    <a:gd name="T37" fmla="*/ 107 h 364"/>
                    <a:gd name="T38" fmla="*/ 40 w 217"/>
                    <a:gd name="T39" fmla="*/ 81 h 364"/>
                    <a:gd name="T40" fmla="*/ 35 w 217"/>
                    <a:gd name="T41" fmla="*/ 60 h 364"/>
                    <a:gd name="T42" fmla="*/ 28 w 217"/>
                    <a:gd name="T43" fmla="*/ 45 h 364"/>
                    <a:gd name="T44" fmla="*/ 45 w 217"/>
                    <a:gd name="T45" fmla="*/ 28 h 364"/>
                    <a:gd name="T46" fmla="*/ 57 w 217"/>
                    <a:gd name="T47" fmla="*/ 9 h 364"/>
                    <a:gd name="T48" fmla="*/ 68 w 217"/>
                    <a:gd name="T49" fmla="*/ 0 h 364"/>
                    <a:gd name="T50" fmla="*/ 84 w 217"/>
                    <a:gd name="T51" fmla="*/ 11 h 364"/>
                    <a:gd name="T52" fmla="*/ 98 w 217"/>
                    <a:gd name="T53" fmla="*/ 13 h 364"/>
                    <a:gd name="T54" fmla="*/ 129 w 217"/>
                    <a:gd name="T55" fmla="*/ 36 h 364"/>
                    <a:gd name="T56" fmla="*/ 116 w 217"/>
                    <a:gd name="T57" fmla="*/ 66 h 364"/>
                    <a:gd name="T58" fmla="*/ 149 w 217"/>
                    <a:gd name="T59" fmla="*/ 96 h 364"/>
                    <a:gd name="T60" fmla="*/ 162 w 217"/>
                    <a:gd name="T61" fmla="*/ 127 h 364"/>
                    <a:gd name="T62" fmla="*/ 153 w 217"/>
                    <a:gd name="T63" fmla="*/ 153 h 364"/>
                    <a:gd name="T64" fmla="*/ 157 w 217"/>
                    <a:gd name="T65" fmla="*/ 168 h 364"/>
                    <a:gd name="T66" fmla="*/ 170 w 217"/>
                    <a:gd name="T67" fmla="*/ 189 h 364"/>
                    <a:gd name="T68" fmla="*/ 193 w 217"/>
                    <a:gd name="T69" fmla="*/ 204 h 364"/>
                    <a:gd name="T70" fmla="*/ 175 w 217"/>
                    <a:gd name="T71" fmla="*/ 238 h 364"/>
                    <a:gd name="T72" fmla="*/ 178 w 217"/>
                    <a:gd name="T73" fmla="*/ 247 h 364"/>
                    <a:gd name="T74" fmla="*/ 191 w 217"/>
                    <a:gd name="T75" fmla="*/ 266 h 364"/>
                    <a:gd name="T76" fmla="*/ 206 w 217"/>
                    <a:gd name="T77" fmla="*/ 297 h 364"/>
                    <a:gd name="T78" fmla="*/ 209 w 217"/>
                    <a:gd name="T79" fmla="*/ 320 h 364"/>
                    <a:gd name="T80" fmla="*/ 211 w 217"/>
                    <a:gd name="T81" fmla="*/ 340 h 364"/>
                    <a:gd name="T82" fmla="*/ 200 w 217"/>
                    <a:gd name="T83" fmla="*/ 35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364">
                      <a:moveTo>
                        <a:pt x="200" y="357"/>
                      </a:moveTo>
                      <a:cubicBezTo>
                        <a:pt x="196" y="355"/>
                        <a:pt x="192" y="353"/>
                        <a:pt x="188" y="351"/>
                      </a:cubicBezTo>
                      <a:cubicBezTo>
                        <a:pt x="185" y="350"/>
                        <a:pt x="181" y="348"/>
                        <a:pt x="178" y="346"/>
                      </a:cubicBezTo>
                      <a:cubicBezTo>
                        <a:pt x="176" y="344"/>
                        <a:pt x="176" y="341"/>
                        <a:pt x="174" y="339"/>
                      </a:cubicBezTo>
                      <a:cubicBezTo>
                        <a:pt x="172" y="336"/>
                        <a:pt x="170" y="333"/>
                        <a:pt x="167" y="331"/>
                      </a:cubicBezTo>
                      <a:cubicBezTo>
                        <a:pt x="165" y="329"/>
                        <a:pt x="162" y="327"/>
                        <a:pt x="159" y="326"/>
                      </a:cubicBezTo>
                      <a:cubicBezTo>
                        <a:pt x="156" y="325"/>
                        <a:pt x="153" y="325"/>
                        <a:pt x="151" y="323"/>
                      </a:cubicBezTo>
                      <a:cubicBezTo>
                        <a:pt x="148" y="321"/>
                        <a:pt x="148" y="318"/>
                        <a:pt x="146" y="316"/>
                      </a:cubicBezTo>
                      <a:cubicBezTo>
                        <a:pt x="144" y="313"/>
                        <a:pt x="141" y="311"/>
                        <a:pt x="138" y="310"/>
                      </a:cubicBezTo>
                      <a:cubicBezTo>
                        <a:pt x="135" y="310"/>
                        <a:pt x="132" y="309"/>
                        <a:pt x="129" y="308"/>
                      </a:cubicBezTo>
                      <a:cubicBezTo>
                        <a:pt x="125" y="307"/>
                        <a:pt x="121" y="304"/>
                        <a:pt x="118" y="301"/>
                      </a:cubicBezTo>
                      <a:cubicBezTo>
                        <a:pt x="115" y="298"/>
                        <a:pt x="110" y="295"/>
                        <a:pt x="107" y="293"/>
                      </a:cubicBezTo>
                      <a:cubicBezTo>
                        <a:pt x="102" y="290"/>
                        <a:pt x="98" y="289"/>
                        <a:pt x="94" y="286"/>
                      </a:cubicBezTo>
                      <a:cubicBezTo>
                        <a:pt x="92" y="284"/>
                        <a:pt x="90" y="282"/>
                        <a:pt x="87" y="280"/>
                      </a:cubicBezTo>
                      <a:cubicBezTo>
                        <a:pt x="85" y="278"/>
                        <a:pt x="83" y="277"/>
                        <a:pt x="81" y="275"/>
                      </a:cubicBezTo>
                      <a:cubicBezTo>
                        <a:pt x="77" y="273"/>
                        <a:pt x="75" y="269"/>
                        <a:pt x="72" y="266"/>
                      </a:cubicBezTo>
                      <a:cubicBezTo>
                        <a:pt x="70" y="263"/>
                        <a:pt x="66" y="261"/>
                        <a:pt x="63" y="259"/>
                      </a:cubicBezTo>
                      <a:cubicBezTo>
                        <a:pt x="58" y="257"/>
                        <a:pt x="52" y="256"/>
                        <a:pt x="47" y="253"/>
                      </a:cubicBezTo>
                      <a:cubicBezTo>
                        <a:pt x="45" y="252"/>
                        <a:pt x="42" y="251"/>
                        <a:pt x="40" y="249"/>
                      </a:cubicBezTo>
                      <a:cubicBezTo>
                        <a:pt x="36" y="245"/>
                        <a:pt x="33" y="240"/>
                        <a:pt x="29" y="236"/>
                      </a:cubicBezTo>
                      <a:cubicBezTo>
                        <a:pt x="22" y="230"/>
                        <a:pt x="18" y="222"/>
                        <a:pt x="10" y="217"/>
                      </a:cubicBezTo>
                      <a:cubicBezTo>
                        <a:pt x="7" y="215"/>
                        <a:pt x="3" y="214"/>
                        <a:pt x="0" y="212"/>
                      </a:cubicBezTo>
                      <a:cubicBezTo>
                        <a:pt x="1" y="212"/>
                        <a:pt x="1" y="212"/>
                        <a:pt x="1" y="211"/>
                      </a:cubicBezTo>
                      <a:cubicBezTo>
                        <a:pt x="4" y="210"/>
                        <a:pt x="7" y="211"/>
                        <a:pt x="10" y="210"/>
                      </a:cubicBezTo>
                      <a:cubicBezTo>
                        <a:pt x="13" y="210"/>
                        <a:pt x="17" y="209"/>
                        <a:pt x="19" y="206"/>
                      </a:cubicBezTo>
                      <a:cubicBezTo>
                        <a:pt x="22" y="203"/>
                        <a:pt x="23" y="199"/>
                        <a:pt x="24" y="195"/>
                      </a:cubicBezTo>
                      <a:cubicBezTo>
                        <a:pt x="25" y="190"/>
                        <a:pt x="26" y="187"/>
                        <a:pt x="29" y="184"/>
                      </a:cubicBezTo>
                      <a:cubicBezTo>
                        <a:pt x="30" y="182"/>
                        <a:pt x="31" y="178"/>
                        <a:pt x="34" y="177"/>
                      </a:cubicBezTo>
                      <a:cubicBezTo>
                        <a:pt x="37" y="176"/>
                        <a:pt x="42" y="177"/>
                        <a:pt x="44" y="175"/>
                      </a:cubicBezTo>
                      <a:cubicBezTo>
                        <a:pt x="45" y="172"/>
                        <a:pt x="42" y="168"/>
                        <a:pt x="42" y="165"/>
                      </a:cubicBezTo>
                      <a:cubicBezTo>
                        <a:pt x="43" y="161"/>
                        <a:pt x="45" y="157"/>
                        <a:pt x="45" y="152"/>
                      </a:cubicBezTo>
                      <a:cubicBezTo>
                        <a:pt x="46" y="148"/>
                        <a:pt x="45" y="143"/>
                        <a:pt x="40" y="142"/>
                      </a:cubicBezTo>
                      <a:cubicBezTo>
                        <a:pt x="36" y="141"/>
                        <a:pt x="32" y="144"/>
                        <a:pt x="28" y="145"/>
                      </a:cubicBezTo>
                      <a:cubicBezTo>
                        <a:pt x="24" y="146"/>
                        <a:pt x="20" y="146"/>
                        <a:pt x="16" y="145"/>
                      </a:cubicBezTo>
                      <a:cubicBezTo>
                        <a:pt x="8" y="142"/>
                        <a:pt x="6" y="132"/>
                        <a:pt x="10" y="125"/>
                      </a:cubicBezTo>
                      <a:cubicBezTo>
                        <a:pt x="13" y="121"/>
                        <a:pt x="17" y="118"/>
                        <a:pt x="22" y="116"/>
                      </a:cubicBezTo>
                      <a:cubicBezTo>
                        <a:pt x="26" y="114"/>
                        <a:pt x="29" y="115"/>
                        <a:pt x="32" y="115"/>
                      </a:cubicBezTo>
                      <a:cubicBezTo>
                        <a:pt x="36" y="114"/>
                        <a:pt x="37" y="111"/>
                        <a:pt x="37" y="107"/>
                      </a:cubicBezTo>
                      <a:cubicBezTo>
                        <a:pt x="38" y="104"/>
                        <a:pt x="39" y="101"/>
                        <a:pt x="40" y="98"/>
                      </a:cubicBezTo>
                      <a:cubicBezTo>
                        <a:pt x="42" y="92"/>
                        <a:pt x="41" y="86"/>
                        <a:pt x="40" y="81"/>
                      </a:cubicBezTo>
                      <a:cubicBezTo>
                        <a:pt x="39" y="77"/>
                        <a:pt x="39" y="74"/>
                        <a:pt x="38" y="70"/>
                      </a:cubicBezTo>
                      <a:cubicBezTo>
                        <a:pt x="37" y="67"/>
                        <a:pt x="35" y="63"/>
                        <a:pt x="35" y="60"/>
                      </a:cubicBezTo>
                      <a:cubicBezTo>
                        <a:pt x="34" y="57"/>
                        <a:pt x="35" y="55"/>
                        <a:pt x="33" y="53"/>
                      </a:cubicBezTo>
                      <a:cubicBezTo>
                        <a:pt x="32" y="50"/>
                        <a:pt x="29" y="48"/>
                        <a:pt x="28" y="45"/>
                      </a:cubicBezTo>
                      <a:cubicBezTo>
                        <a:pt x="27" y="41"/>
                        <a:pt x="25" y="36"/>
                        <a:pt x="29" y="33"/>
                      </a:cubicBezTo>
                      <a:cubicBezTo>
                        <a:pt x="33" y="29"/>
                        <a:pt x="40" y="31"/>
                        <a:pt x="45" y="28"/>
                      </a:cubicBezTo>
                      <a:cubicBezTo>
                        <a:pt x="48" y="26"/>
                        <a:pt x="50" y="22"/>
                        <a:pt x="52" y="19"/>
                      </a:cubicBezTo>
                      <a:cubicBezTo>
                        <a:pt x="53" y="15"/>
                        <a:pt x="56" y="12"/>
                        <a:pt x="57" y="9"/>
                      </a:cubicBezTo>
                      <a:cubicBezTo>
                        <a:pt x="60" y="5"/>
                        <a:pt x="63" y="3"/>
                        <a:pt x="67" y="0"/>
                      </a:cubicBezTo>
                      <a:cubicBezTo>
                        <a:pt x="67" y="0"/>
                        <a:pt x="68" y="0"/>
                        <a:pt x="68" y="0"/>
                      </a:cubicBezTo>
                      <a:cubicBezTo>
                        <a:pt x="69" y="5"/>
                        <a:pt x="70" y="9"/>
                        <a:pt x="77" y="10"/>
                      </a:cubicBezTo>
                      <a:cubicBezTo>
                        <a:pt x="80" y="10"/>
                        <a:pt x="82" y="10"/>
                        <a:pt x="84" y="11"/>
                      </a:cubicBezTo>
                      <a:cubicBezTo>
                        <a:pt x="87" y="13"/>
                        <a:pt x="88" y="17"/>
                        <a:pt x="91" y="18"/>
                      </a:cubicBezTo>
                      <a:cubicBezTo>
                        <a:pt x="94" y="18"/>
                        <a:pt x="96" y="15"/>
                        <a:pt x="98" y="13"/>
                      </a:cubicBezTo>
                      <a:cubicBezTo>
                        <a:pt x="106" y="8"/>
                        <a:pt x="110" y="14"/>
                        <a:pt x="117" y="17"/>
                      </a:cubicBezTo>
                      <a:cubicBezTo>
                        <a:pt x="125" y="20"/>
                        <a:pt x="134" y="26"/>
                        <a:pt x="129" y="36"/>
                      </a:cubicBezTo>
                      <a:cubicBezTo>
                        <a:pt x="125" y="43"/>
                        <a:pt x="115" y="38"/>
                        <a:pt x="111" y="44"/>
                      </a:cubicBezTo>
                      <a:cubicBezTo>
                        <a:pt x="106" y="52"/>
                        <a:pt x="113" y="59"/>
                        <a:pt x="116" y="66"/>
                      </a:cubicBezTo>
                      <a:cubicBezTo>
                        <a:pt x="120" y="73"/>
                        <a:pt x="121" y="81"/>
                        <a:pt x="127" y="86"/>
                      </a:cubicBezTo>
                      <a:cubicBezTo>
                        <a:pt x="133" y="91"/>
                        <a:pt x="141" y="94"/>
                        <a:pt x="149" y="96"/>
                      </a:cubicBezTo>
                      <a:cubicBezTo>
                        <a:pt x="156" y="97"/>
                        <a:pt x="162" y="98"/>
                        <a:pt x="166" y="106"/>
                      </a:cubicBezTo>
                      <a:cubicBezTo>
                        <a:pt x="169" y="113"/>
                        <a:pt x="168" y="122"/>
                        <a:pt x="162" y="127"/>
                      </a:cubicBezTo>
                      <a:cubicBezTo>
                        <a:pt x="158" y="130"/>
                        <a:pt x="153" y="132"/>
                        <a:pt x="151" y="137"/>
                      </a:cubicBezTo>
                      <a:cubicBezTo>
                        <a:pt x="149" y="141"/>
                        <a:pt x="151" y="149"/>
                        <a:pt x="153" y="153"/>
                      </a:cubicBezTo>
                      <a:cubicBezTo>
                        <a:pt x="154" y="156"/>
                        <a:pt x="156" y="158"/>
                        <a:pt x="157" y="161"/>
                      </a:cubicBezTo>
                      <a:cubicBezTo>
                        <a:pt x="157" y="163"/>
                        <a:pt x="157" y="166"/>
                        <a:pt x="157" y="168"/>
                      </a:cubicBezTo>
                      <a:cubicBezTo>
                        <a:pt x="157" y="172"/>
                        <a:pt x="158" y="177"/>
                        <a:pt x="160" y="180"/>
                      </a:cubicBezTo>
                      <a:cubicBezTo>
                        <a:pt x="163" y="185"/>
                        <a:pt x="166" y="186"/>
                        <a:pt x="170" y="189"/>
                      </a:cubicBezTo>
                      <a:cubicBezTo>
                        <a:pt x="174" y="191"/>
                        <a:pt x="177" y="197"/>
                        <a:pt x="182" y="198"/>
                      </a:cubicBezTo>
                      <a:cubicBezTo>
                        <a:pt x="186" y="199"/>
                        <a:pt x="191" y="200"/>
                        <a:pt x="193" y="204"/>
                      </a:cubicBezTo>
                      <a:cubicBezTo>
                        <a:pt x="196" y="209"/>
                        <a:pt x="185" y="209"/>
                        <a:pt x="183" y="212"/>
                      </a:cubicBezTo>
                      <a:cubicBezTo>
                        <a:pt x="178" y="218"/>
                        <a:pt x="185" y="234"/>
                        <a:pt x="175" y="238"/>
                      </a:cubicBezTo>
                      <a:cubicBezTo>
                        <a:pt x="172" y="239"/>
                        <a:pt x="163" y="238"/>
                        <a:pt x="166" y="244"/>
                      </a:cubicBezTo>
                      <a:cubicBezTo>
                        <a:pt x="168" y="249"/>
                        <a:pt x="174" y="246"/>
                        <a:pt x="178" y="247"/>
                      </a:cubicBezTo>
                      <a:cubicBezTo>
                        <a:pt x="184" y="248"/>
                        <a:pt x="182" y="252"/>
                        <a:pt x="183" y="257"/>
                      </a:cubicBezTo>
                      <a:cubicBezTo>
                        <a:pt x="183" y="262"/>
                        <a:pt x="186" y="264"/>
                        <a:pt x="191" y="266"/>
                      </a:cubicBezTo>
                      <a:cubicBezTo>
                        <a:pt x="194" y="268"/>
                        <a:pt x="197" y="271"/>
                        <a:pt x="198" y="275"/>
                      </a:cubicBezTo>
                      <a:cubicBezTo>
                        <a:pt x="200" y="283"/>
                        <a:pt x="205" y="289"/>
                        <a:pt x="206" y="297"/>
                      </a:cubicBezTo>
                      <a:cubicBezTo>
                        <a:pt x="206" y="301"/>
                        <a:pt x="209" y="304"/>
                        <a:pt x="210" y="308"/>
                      </a:cubicBezTo>
                      <a:cubicBezTo>
                        <a:pt x="211" y="313"/>
                        <a:pt x="209" y="316"/>
                        <a:pt x="209" y="320"/>
                      </a:cubicBezTo>
                      <a:cubicBezTo>
                        <a:pt x="208" y="324"/>
                        <a:pt x="210" y="327"/>
                        <a:pt x="211" y="331"/>
                      </a:cubicBezTo>
                      <a:cubicBezTo>
                        <a:pt x="212" y="334"/>
                        <a:pt x="211" y="337"/>
                        <a:pt x="211" y="340"/>
                      </a:cubicBezTo>
                      <a:cubicBezTo>
                        <a:pt x="212" y="344"/>
                        <a:pt x="214" y="348"/>
                        <a:pt x="215" y="352"/>
                      </a:cubicBezTo>
                      <a:cubicBezTo>
                        <a:pt x="217" y="364"/>
                        <a:pt x="206" y="359"/>
                        <a:pt x="200" y="35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9" name="Freeform 420">
                  <a:extLst>
                    <a:ext uri="{FF2B5EF4-FFF2-40B4-BE49-F238E27FC236}">
                      <a16:creationId xmlns:a16="http://schemas.microsoft.com/office/drawing/2014/main" id="{734D78B6-F617-48F5-B8EE-9239C1544D1D}"/>
                    </a:ext>
                  </a:extLst>
                </p:cNvPr>
                <p:cNvSpPr>
                  <a:spLocks/>
                </p:cNvSpPr>
                <p:nvPr/>
              </p:nvSpPr>
              <p:spPr bwMode="auto">
                <a:xfrm>
                  <a:off x="6107" y="1362"/>
                  <a:ext cx="59" cy="19"/>
                </a:xfrm>
                <a:custGeom>
                  <a:avLst/>
                  <a:gdLst>
                    <a:gd name="T0" fmla="*/ 13 w 37"/>
                    <a:gd name="T1" fmla="*/ 9 h 11"/>
                    <a:gd name="T2" fmla="*/ 0 w 37"/>
                    <a:gd name="T3" fmla="*/ 5 h 11"/>
                    <a:gd name="T4" fmla="*/ 4 w 37"/>
                    <a:gd name="T5" fmla="*/ 0 h 11"/>
                    <a:gd name="T6" fmla="*/ 10 w 37"/>
                    <a:gd name="T7" fmla="*/ 3 h 11"/>
                    <a:gd name="T8" fmla="*/ 27 w 37"/>
                    <a:gd name="T9" fmla="*/ 2 h 11"/>
                    <a:gd name="T10" fmla="*/ 35 w 37"/>
                    <a:gd name="T11" fmla="*/ 5 h 11"/>
                    <a:gd name="T12" fmla="*/ 33 w 37"/>
                    <a:gd name="T13" fmla="*/ 10 h 11"/>
                    <a:gd name="T14" fmla="*/ 23 w 37"/>
                    <a:gd name="T15" fmla="*/ 9 h 11"/>
                    <a:gd name="T16" fmla="*/ 13 w 37"/>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1">
                      <a:moveTo>
                        <a:pt x="13" y="9"/>
                      </a:moveTo>
                      <a:cubicBezTo>
                        <a:pt x="9" y="9"/>
                        <a:pt x="1" y="10"/>
                        <a:pt x="0" y="5"/>
                      </a:cubicBezTo>
                      <a:cubicBezTo>
                        <a:pt x="0" y="3"/>
                        <a:pt x="2" y="1"/>
                        <a:pt x="4" y="0"/>
                      </a:cubicBezTo>
                      <a:cubicBezTo>
                        <a:pt x="6" y="0"/>
                        <a:pt x="8" y="2"/>
                        <a:pt x="10" y="3"/>
                      </a:cubicBezTo>
                      <a:cubicBezTo>
                        <a:pt x="16" y="6"/>
                        <a:pt x="21" y="2"/>
                        <a:pt x="27" y="2"/>
                      </a:cubicBezTo>
                      <a:cubicBezTo>
                        <a:pt x="30" y="2"/>
                        <a:pt x="33" y="3"/>
                        <a:pt x="35" y="5"/>
                      </a:cubicBezTo>
                      <a:cubicBezTo>
                        <a:pt x="37" y="7"/>
                        <a:pt x="35" y="10"/>
                        <a:pt x="33" y="10"/>
                      </a:cubicBezTo>
                      <a:cubicBezTo>
                        <a:pt x="30" y="11"/>
                        <a:pt x="27" y="9"/>
                        <a:pt x="23" y="9"/>
                      </a:cubicBezTo>
                      <a:cubicBezTo>
                        <a:pt x="20" y="9"/>
                        <a:pt x="16" y="9"/>
                        <a:pt x="13" y="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0" name="Freeform 421">
                  <a:extLst>
                    <a:ext uri="{FF2B5EF4-FFF2-40B4-BE49-F238E27FC236}">
                      <a16:creationId xmlns:a16="http://schemas.microsoft.com/office/drawing/2014/main" id="{C56A4B0A-7B49-4C44-82D0-ACF6D8EB9F43}"/>
                    </a:ext>
                  </a:extLst>
                </p:cNvPr>
                <p:cNvSpPr>
                  <a:spLocks/>
                </p:cNvSpPr>
                <p:nvPr/>
              </p:nvSpPr>
              <p:spPr bwMode="auto">
                <a:xfrm>
                  <a:off x="6182" y="1324"/>
                  <a:ext cx="36" cy="15"/>
                </a:xfrm>
                <a:custGeom>
                  <a:avLst/>
                  <a:gdLst>
                    <a:gd name="T0" fmla="*/ 8 w 23"/>
                    <a:gd name="T1" fmla="*/ 8 h 9"/>
                    <a:gd name="T2" fmla="*/ 1 w 23"/>
                    <a:gd name="T3" fmla="*/ 6 h 9"/>
                    <a:gd name="T4" fmla="*/ 7 w 23"/>
                    <a:gd name="T5" fmla="*/ 1 h 9"/>
                    <a:gd name="T6" fmla="*/ 17 w 23"/>
                    <a:gd name="T7" fmla="*/ 0 h 9"/>
                    <a:gd name="T8" fmla="*/ 22 w 23"/>
                    <a:gd name="T9" fmla="*/ 1 h 9"/>
                    <a:gd name="T10" fmla="*/ 18 w 23"/>
                    <a:gd name="T11" fmla="*/ 5 h 9"/>
                    <a:gd name="T12" fmla="*/ 8 w 23"/>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8" y="8"/>
                      </a:moveTo>
                      <a:cubicBezTo>
                        <a:pt x="7" y="9"/>
                        <a:pt x="2" y="8"/>
                        <a:pt x="1" y="6"/>
                      </a:cubicBezTo>
                      <a:cubicBezTo>
                        <a:pt x="0" y="3"/>
                        <a:pt x="5" y="1"/>
                        <a:pt x="7" y="1"/>
                      </a:cubicBezTo>
                      <a:cubicBezTo>
                        <a:pt x="10" y="1"/>
                        <a:pt x="14" y="1"/>
                        <a:pt x="17" y="0"/>
                      </a:cubicBezTo>
                      <a:cubicBezTo>
                        <a:pt x="18" y="0"/>
                        <a:pt x="21" y="0"/>
                        <a:pt x="22" y="1"/>
                      </a:cubicBezTo>
                      <a:cubicBezTo>
                        <a:pt x="23" y="2"/>
                        <a:pt x="19" y="5"/>
                        <a:pt x="18" y="5"/>
                      </a:cubicBezTo>
                      <a:cubicBezTo>
                        <a:pt x="16" y="7"/>
                        <a:pt x="12" y="8"/>
                        <a:pt x="8" y="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1" name="Freeform 422">
                  <a:extLst>
                    <a:ext uri="{FF2B5EF4-FFF2-40B4-BE49-F238E27FC236}">
                      <a16:creationId xmlns:a16="http://schemas.microsoft.com/office/drawing/2014/main" id="{F0B8317E-77CF-4F08-8A88-56A6EF3BD095}"/>
                    </a:ext>
                  </a:extLst>
                </p:cNvPr>
                <p:cNvSpPr>
                  <a:spLocks/>
                </p:cNvSpPr>
                <p:nvPr/>
              </p:nvSpPr>
              <p:spPr bwMode="auto">
                <a:xfrm>
                  <a:off x="5757" y="124"/>
                  <a:ext cx="11" cy="18"/>
                </a:xfrm>
                <a:custGeom>
                  <a:avLst/>
                  <a:gdLst>
                    <a:gd name="T0" fmla="*/ 4 w 7"/>
                    <a:gd name="T1" fmla="*/ 9 h 10"/>
                    <a:gd name="T2" fmla="*/ 3 w 7"/>
                    <a:gd name="T3" fmla="*/ 8 h 10"/>
                    <a:gd name="T4" fmla="*/ 2 w 7"/>
                    <a:gd name="T5" fmla="*/ 6 h 10"/>
                    <a:gd name="T6" fmla="*/ 2 w 7"/>
                    <a:gd name="T7" fmla="*/ 2 h 10"/>
                    <a:gd name="T8" fmla="*/ 4 w 7"/>
                    <a:gd name="T9" fmla="*/ 0 h 10"/>
                    <a:gd name="T10" fmla="*/ 6 w 7"/>
                    <a:gd name="T11" fmla="*/ 2 h 10"/>
                    <a:gd name="T12" fmla="*/ 7 w 7"/>
                    <a:gd name="T13" fmla="*/ 4 h 10"/>
                    <a:gd name="T14" fmla="*/ 7 w 7"/>
                    <a:gd name="T15" fmla="*/ 6 h 10"/>
                    <a:gd name="T16" fmla="*/ 4 w 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4" y="9"/>
                      </a:moveTo>
                      <a:cubicBezTo>
                        <a:pt x="4" y="9"/>
                        <a:pt x="4" y="8"/>
                        <a:pt x="3" y="8"/>
                      </a:cubicBezTo>
                      <a:cubicBezTo>
                        <a:pt x="3" y="7"/>
                        <a:pt x="2" y="7"/>
                        <a:pt x="2" y="6"/>
                      </a:cubicBezTo>
                      <a:cubicBezTo>
                        <a:pt x="0" y="5"/>
                        <a:pt x="1" y="3"/>
                        <a:pt x="2" y="2"/>
                      </a:cubicBezTo>
                      <a:cubicBezTo>
                        <a:pt x="2" y="1"/>
                        <a:pt x="3" y="0"/>
                        <a:pt x="4" y="0"/>
                      </a:cubicBezTo>
                      <a:cubicBezTo>
                        <a:pt x="5" y="0"/>
                        <a:pt x="5" y="1"/>
                        <a:pt x="6" y="2"/>
                      </a:cubicBezTo>
                      <a:cubicBezTo>
                        <a:pt x="6" y="3"/>
                        <a:pt x="6" y="4"/>
                        <a:pt x="7" y="4"/>
                      </a:cubicBezTo>
                      <a:cubicBezTo>
                        <a:pt x="7" y="5"/>
                        <a:pt x="7" y="6"/>
                        <a:pt x="7" y="6"/>
                      </a:cubicBezTo>
                      <a:cubicBezTo>
                        <a:pt x="7" y="8"/>
                        <a:pt x="6" y="10"/>
                        <a:pt x="4" y="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2" name="Freeform 423">
                  <a:extLst>
                    <a:ext uri="{FF2B5EF4-FFF2-40B4-BE49-F238E27FC236}">
                      <a16:creationId xmlns:a16="http://schemas.microsoft.com/office/drawing/2014/main" id="{390F25F2-4960-4F1B-B3BE-3439F3F3C571}"/>
                    </a:ext>
                  </a:extLst>
                </p:cNvPr>
                <p:cNvSpPr>
                  <a:spLocks/>
                </p:cNvSpPr>
                <p:nvPr/>
              </p:nvSpPr>
              <p:spPr bwMode="auto">
                <a:xfrm>
                  <a:off x="5049" y="0"/>
                  <a:ext cx="810" cy="1048"/>
                </a:xfrm>
                <a:custGeom>
                  <a:avLst/>
                  <a:gdLst>
                    <a:gd name="T0" fmla="*/ 478 w 507"/>
                    <a:gd name="T1" fmla="*/ 340 h 608"/>
                    <a:gd name="T2" fmla="*/ 473 w 507"/>
                    <a:gd name="T3" fmla="*/ 346 h 608"/>
                    <a:gd name="T4" fmla="*/ 478 w 507"/>
                    <a:gd name="T5" fmla="*/ 386 h 608"/>
                    <a:gd name="T6" fmla="*/ 480 w 507"/>
                    <a:gd name="T7" fmla="*/ 422 h 608"/>
                    <a:gd name="T8" fmla="*/ 443 w 507"/>
                    <a:gd name="T9" fmla="*/ 413 h 608"/>
                    <a:gd name="T10" fmla="*/ 428 w 507"/>
                    <a:gd name="T11" fmla="*/ 456 h 608"/>
                    <a:gd name="T12" fmla="*/ 398 w 507"/>
                    <a:gd name="T13" fmla="*/ 495 h 608"/>
                    <a:gd name="T14" fmla="*/ 344 w 507"/>
                    <a:gd name="T15" fmla="*/ 509 h 608"/>
                    <a:gd name="T16" fmla="*/ 284 w 507"/>
                    <a:gd name="T17" fmla="*/ 487 h 608"/>
                    <a:gd name="T18" fmla="*/ 254 w 507"/>
                    <a:gd name="T19" fmla="*/ 522 h 608"/>
                    <a:gd name="T20" fmla="*/ 221 w 507"/>
                    <a:gd name="T21" fmla="*/ 543 h 608"/>
                    <a:gd name="T22" fmla="*/ 180 w 507"/>
                    <a:gd name="T23" fmla="*/ 582 h 608"/>
                    <a:gd name="T24" fmla="*/ 115 w 507"/>
                    <a:gd name="T25" fmla="*/ 606 h 608"/>
                    <a:gd name="T26" fmla="*/ 43 w 507"/>
                    <a:gd name="T27" fmla="*/ 565 h 608"/>
                    <a:gd name="T28" fmla="*/ 17 w 507"/>
                    <a:gd name="T29" fmla="*/ 522 h 608"/>
                    <a:gd name="T30" fmla="*/ 38 w 507"/>
                    <a:gd name="T31" fmla="*/ 453 h 608"/>
                    <a:gd name="T32" fmla="*/ 7 w 507"/>
                    <a:gd name="T33" fmla="*/ 411 h 608"/>
                    <a:gd name="T34" fmla="*/ 52 w 507"/>
                    <a:gd name="T35" fmla="*/ 351 h 608"/>
                    <a:gd name="T36" fmla="*/ 73 w 507"/>
                    <a:gd name="T37" fmla="*/ 345 h 608"/>
                    <a:gd name="T38" fmla="*/ 105 w 507"/>
                    <a:gd name="T39" fmla="*/ 336 h 608"/>
                    <a:gd name="T40" fmla="*/ 117 w 507"/>
                    <a:gd name="T41" fmla="*/ 311 h 608"/>
                    <a:gd name="T42" fmla="*/ 81 w 507"/>
                    <a:gd name="T43" fmla="*/ 305 h 608"/>
                    <a:gd name="T44" fmla="*/ 74 w 507"/>
                    <a:gd name="T45" fmla="*/ 275 h 608"/>
                    <a:gd name="T46" fmla="*/ 84 w 507"/>
                    <a:gd name="T47" fmla="*/ 263 h 608"/>
                    <a:gd name="T48" fmla="*/ 98 w 507"/>
                    <a:gd name="T49" fmla="*/ 243 h 608"/>
                    <a:gd name="T50" fmla="*/ 114 w 507"/>
                    <a:gd name="T51" fmla="*/ 206 h 608"/>
                    <a:gd name="T52" fmla="*/ 147 w 507"/>
                    <a:gd name="T53" fmla="*/ 183 h 608"/>
                    <a:gd name="T54" fmla="*/ 165 w 507"/>
                    <a:gd name="T55" fmla="*/ 162 h 608"/>
                    <a:gd name="T56" fmla="*/ 209 w 507"/>
                    <a:gd name="T57" fmla="*/ 141 h 608"/>
                    <a:gd name="T58" fmla="*/ 258 w 507"/>
                    <a:gd name="T59" fmla="*/ 112 h 608"/>
                    <a:gd name="T60" fmla="*/ 282 w 507"/>
                    <a:gd name="T61" fmla="*/ 99 h 608"/>
                    <a:gd name="T62" fmla="*/ 300 w 507"/>
                    <a:gd name="T63" fmla="*/ 90 h 608"/>
                    <a:gd name="T64" fmla="*/ 352 w 507"/>
                    <a:gd name="T65" fmla="*/ 92 h 608"/>
                    <a:gd name="T66" fmla="*/ 321 w 507"/>
                    <a:gd name="T67" fmla="*/ 85 h 608"/>
                    <a:gd name="T68" fmla="*/ 335 w 507"/>
                    <a:gd name="T69" fmla="*/ 57 h 608"/>
                    <a:gd name="T70" fmla="*/ 342 w 507"/>
                    <a:gd name="T71" fmla="*/ 29 h 608"/>
                    <a:gd name="T72" fmla="*/ 381 w 507"/>
                    <a:gd name="T73" fmla="*/ 15 h 608"/>
                    <a:gd name="T74" fmla="*/ 409 w 507"/>
                    <a:gd name="T75" fmla="*/ 24 h 608"/>
                    <a:gd name="T76" fmla="*/ 413 w 507"/>
                    <a:gd name="T77" fmla="*/ 47 h 608"/>
                    <a:gd name="T78" fmla="*/ 414 w 507"/>
                    <a:gd name="T79" fmla="*/ 64 h 608"/>
                    <a:gd name="T80" fmla="*/ 448 w 507"/>
                    <a:gd name="T81" fmla="*/ 89 h 608"/>
                    <a:gd name="T82" fmla="*/ 459 w 507"/>
                    <a:gd name="T83" fmla="*/ 95 h 608"/>
                    <a:gd name="T84" fmla="*/ 456 w 507"/>
                    <a:gd name="T85" fmla="*/ 107 h 608"/>
                    <a:gd name="T86" fmla="*/ 430 w 507"/>
                    <a:gd name="T87" fmla="*/ 137 h 608"/>
                    <a:gd name="T88" fmla="*/ 409 w 507"/>
                    <a:gd name="T89" fmla="*/ 144 h 608"/>
                    <a:gd name="T90" fmla="*/ 384 w 507"/>
                    <a:gd name="T91" fmla="*/ 155 h 608"/>
                    <a:gd name="T92" fmla="*/ 349 w 507"/>
                    <a:gd name="T93" fmla="*/ 191 h 608"/>
                    <a:gd name="T94" fmla="*/ 329 w 507"/>
                    <a:gd name="T95" fmla="*/ 184 h 608"/>
                    <a:gd name="T96" fmla="*/ 339 w 507"/>
                    <a:gd name="T97" fmla="*/ 211 h 608"/>
                    <a:gd name="T98" fmla="*/ 378 w 507"/>
                    <a:gd name="T99" fmla="*/ 225 h 608"/>
                    <a:gd name="T100" fmla="*/ 370 w 507"/>
                    <a:gd name="T101" fmla="*/ 290 h 608"/>
                    <a:gd name="T102" fmla="*/ 363 w 507"/>
                    <a:gd name="T103" fmla="*/ 304 h 608"/>
                    <a:gd name="T104" fmla="*/ 376 w 507"/>
                    <a:gd name="T105" fmla="*/ 295 h 608"/>
                    <a:gd name="T106" fmla="*/ 396 w 507"/>
                    <a:gd name="T107" fmla="*/ 287 h 608"/>
                    <a:gd name="T108" fmla="*/ 432 w 507"/>
                    <a:gd name="T109" fmla="*/ 287 h 608"/>
                    <a:gd name="T110" fmla="*/ 470 w 507"/>
                    <a:gd name="T111" fmla="*/ 289 h 608"/>
                    <a:gd name="T112" fmla="*/ 498 w 507"/>
                    <a:gd name="T113" fmla="*/ 29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7" h="608">
                      <a:moveTo>
                        <a:pt x="504" y="309"/>
                      </a:moveTo>
                      <a:cubicBezTo>
                        <a:pt x="502" y="313"/>
                        <a:pt x="497" y="314"/>
                        <a:pt x="494" y="317"/>
                      </a:cubicBezTo>
                      <a:cubicBezTo>
                        <a:pt x="491" y="320"/>
                        <a:pt x="489" y="325"/>
                        <a:pt x="488" y="329"/>
                      </a:cubicBezTo>
                      <a:cubicBezTo>
                        <a:pt x="486" y="333"/>
                        <a:pt x="483" y="338"/>
                        <a:pt x="478" y="340"/>
                      </a:cubicBezTo>
                      <a:cubicBezTo>
                        <a:pt x="473" y="342"/>
                        <a:pt x="471" y="338"/>
                        <a:pt x="467" y="337"/>
                      </a:cubicBezTo>
                      <a:cubicBezTo>
                        <a:pt x="464" y="336"/>
                        <a:pt x="457" y="341"/>
                        <a:pt x="460" y="344"/>
                      </a:cubicBezTo>
                      <a:cubicBezTo>
                        <a:pt x="462" y="345"/>
                        <a:pt x="465" y="344"/>
                        <a:pt x="466" y="344"/>
                      </a:cubicBezTo>
                      <a:cubicBezTo>
                        <a:pt x="469" y="344"/>
                        <a:pt x="471" y="345"/>
                        <a:pt x="473" y="346"/>
                      </a:cubicBezTo>
                      <a:cubicBezTo>
                        <a:pt x="475" y="350"/>
                        <a:pt x="472" y="356"/>
                        <a:pt x="473" y="360"/>
                      </a:cubicBezTo>
                      <a:cubicBezTo>
                        <a:pt x="474" y="365"/>
                        <a:pt x="479" y="369"/>
                        <a:pt x="479" y="375"/>
                      </a:cubicBezTo>
                      <a:cubicBezTo>
                        <a:pt x="478" y="377"/>
                        <a:pt x="476" y="378"/>
                        <a:pt x="476" y="380"/>
                      </a:cubicBezTo>
                      <a:cubicBezTo>
                        <a:pt x="476" y="382"/>
                        <a:pt x="476" y="384"/>
                        <a:pt x="478" y="386"/>
                      </a:cubicBezTo>
                      <a:cubicBezTo>
                        <a:pt x="479" y="388"/>
                        <a:pt x="481" y="388"/>
                        <a:pt x="481" y="391"/>
                      </a:cubicBezTo>
                      <a:cubicBezTo>
                        <a:pt x="481" y="393"/>
                        <a:pt x="479" y="394"/>
                        <a:pt x="478" y="396"/>
                      </a:cubicBezTo>
                      <a:cubicBezTo>
                        <a:pt x="477" y="400"/>
                        <a:pt x="481" y="404"/>
                        <a:pt x="482" y="408"/>
                      </a:cubicBezTo>
                      <a:cubicBezTo>
                        <a:pt x="483" y="413"/>
                        <a:pt x="480" y="417"/>
                        <a:pt x="480" y="422"/>
                      </a:cubicBezTo>
                      <a:cubicBezTo>
                        <a:pt x="480" y="422"/>
                        <a:pt x="480" y="423"/>
                        <a:pt x="480" y="423"/>
                      </a:cubicBezTo>
                      <a:cubicBezTo>
                        <a:pt x="475" y="417"/>
                        <a:pt x="459" y="416"/>
                        <a:pt x="456" y="418"/>
                      </a:cubicBezTo>
                      <a:cubicBezTo>
                        <a:pt x="452" y="420"/>
                        <a:pt x="451" y="412"/>
                        <a:pt x="449" y="409"/>
                      </a:cubicBezTo>
                      <a:cubicBezTo>
                        <a:pt x="448" y="407"/>
                        <a:pt x="445" y="409"/>
                        <a:pt x="443" y="413"/>
                      </a:cubicBezTo>
                      <a:cubicBezTo>
                        <a:pt x="441" y="417"/>
                        <a:pt x="437" y="417"/>
                        <a:pt x="435" y="421"/>
                      </a:cubicBezTo>
                      <a:cubicBezTo>
                        <a:pt x="432" y="425"/>
                        <a:pt x="434" y="430"/>
                        <a:pt x="435" y="435"/>
                      </a:cubicBezTo>
                      <a:cubicBezTo>
                        <a:pt x="437" y="440"/>
                        <a:pt x="434" y="445"/>
                        <a:pt x="432" y="447"/>
                      </a:cubicBezTo>
                      <a:cubicBezTo>
                        <a:pt x="431" y="450"/>
                        <a:pt x="429" y="452"/>
                        <a:pt x="428" y="456"/>
                      </a:cubicBezTo>
                      <a:cubicBezTo>
                        <a:pt x="427" y="460"/>
                        <a:pt x="428" y="462"/>
                        <a:pt x="425" y="466"/>
                      </a:cubicBezTo>
                      <a:cubicBezTo>
                        <a:pt x="422" y="470"/>
                        <a:pt x="422" y="477"/>
                        <a:pt x="422" y="482"/>
                      </a:cubicBezTo>
                      <a:cubicBezTo>
                        <a:pt x="422" y="487"/>
                        <a:pt x="418" y="495"/>
                        <a:pt x="416" y="499"/>
                      </a:cubicBezTo>
                      <a:cubicBezTo>
                        <a:pt x="413" y="503"/>
                        <a:pt x="404" y="497"/>
                        <a:pt x="398" y="495"/>
                      </a:cubicBezTo>
                      <a:cubicBezTo>
                        <a:pt x="391" y="494"/>
                        <a:pt x="385" y="495"/>
                        <a:pt x="382" y="497"/>
                      </a:cubicBezTo>
                      <a:cubicBezTo>
                        <a:pt x="379" y="499"/>
                        <a:pt x="377" y="500"/>
                        <a:pt x="371" y="501"/>
                      </a:cubicBezTo>
                      <a:cubicBezTo>
                        <a:pt x="366" y="502"/>
                        <a:pt x="362" y="506"/>
                        <a:pt x="356" y="512"/>
                      </a:cubicBezTo>
                      <a:cubicBezTo>
                        <a:pt x="351" y="517"/>
                        <a:pt x="347" y="512"/>
                        <a:pt x="344" y="509"/>
                      </a:cubicBezTo>
                      <a:cubicBezTo>
                        <a:pt x="342" y="506"/>
                        <a:pt x="342" y="488"/>
                        <a:pt x="342" y="475"/>
                      </a:cubicBezTo>
                      <a:cubicBezTo>
                        <a:pt x="342" y="462"/>
                        <a:pt x="321" y="473"/>
                        <a:pt x="316" y="477"/>
                      </a:cubicBezTo>
                      <a:cubicBezTo>
                        <a:pt x="311" y="480"/>
                        <a:pt x="303" y="475"/>
                        <a:pt x="297" y="474"/>
                      </a:cubicBezTo>
                      <a:cubicBezTo>
                        <a:pt x="292" y="473"/>
                        <a:pt x="287" y="482"/>
                        <a:pt x="284" y="487"/>
                      </a:cubicBezTo>
                      <a:cubicBezTo>
                        <a:pt x="281" y="491"/>
                        <a:pt x="275" y="491"/>
                        <a:pt x="271" y="492"/>
                      </a:cubicBezTo>
                      <a:cubicBezTo>
                        <a:pt x="268" y="493"/>
                        <a:pt x="266" y="502"/>
                        <a:pt x="265" y="504"/>
                      </a:cubicBezTo>
                      <a:cubicBezTo>
                        <a:pt x="265" y="507"/>
                        <a:pt x="263" y="510"/>
                        <a:pt x="260" y="512"/>
                      </a:cubicBezTo>
                      <a:cubicBezTo>
                        <a:pt x="256" y="513"/>
                        <a:pt x="256" y="518"/>
                        <a:pt x="254" y="522"/>
                      </a:cubicBezTo>
                      <a:cubicBezTo>
                        <a:pt x="253" y="526"/>
                        <a:pt x="250" y="524"/>
                        <a:pt x="244" y="522"/>
                      </a:cubicBezTo>
                      <a:cubicBezTo>
                        <a:pt x="239" y="520"/>
                        <a:pt x="238" y="531"/>
                        <a:pt x="238" y="536"/>
                      </a:cubicBezTo>
                      <a:cubicBezTo>
                        <a:pt x="239" y="540"/>
                        <a:pt x="233" y="538"/>
                        <a:pt x="229" y="536"/>
                      </a:cubicBezTo>
                      <a:cubicBezTo>
                        <a:pt x="225" y="534"/>
                        <a:pt x="222" y="540"/>
                        <a:pt x="221" y="543"/>
                      </a:cubicBezTo>
                      <a:cubicBezTo>
                        <a:pt x="219" y="546"/>
                        <a:pt x="219" y="548"/>
                        <a:pt x="217" y="553"/>
                      </a:cubicBezTo>
                      <a:cubicBezTo>
                        <a:pt x="215" y="558"/>
                        <a:pt x="218" y="568"/>
                        <a:pt x="219" y="569"/>
                      </a:cubicBezTo>
                      <a:cubicBezTo>
                        <a:pt x="212" y="569"/>
                        <a:pt x="207" y="574"/>
                        <a:pt x="202" y="577"/>
                      </a:cubicBezTo>
                      <a:cubicBezTo>
                        <a:pt x="195" y="581"/>
                        <a:pt x="188" y="581"/>
                        <a:pt x="180" y="582"/>
                      </a:cubicBezTo>
                      <a:cubicBezTo>
                        <a:pt x="176" y="583"/>
                        <a:pt x="172" y="584"/>
                        <a:pt x="169" y="587"/>
                      </a:cubicBezTo>
                      <a:cubicBezTo>
                        <a:pt x="167" y="589"/>
                        <a:pt x="165" y="593"/>
                        <a:pt x="162" y="595"/>
                      </a:cubicBezTo>
                      <a:cubicBezTo>
                        <a:pt x="155" y="600"/>
                        <a:pt x="146" y="596"/>
                        <a:pt x="139" y="598"/>
                      </a:cubicBezTo>
                      <a:cubicBezTo>
                        <a:pt x="131" y="601"/>
                        <a:pt x="125" y="608"/>
                        <a:pt x="115" y="606"/>
                      </a:cubicBezTo>
                      <a:cubicBezTo>
                        <a:pt x="106" y="604"/>
                        <a:pt x="108" y="595"/>
                        <a:pt x="102" y="590"/>
                      </a:cubicBezTo>
                      <a:cubicBezTo>
                        <a:pt x="97" y="584"/>
                        <a:pt x="89" y="587"/>
                        <a:pt x="86" y="592"/>
                      </a:cubicBezTo>
                      <a:cubicBezTo>
                        <a:pt x="79" y="589"/>
                        <a:pt x="74" y="579"/>
                        <a:pt x="71" y="570"/>
                      </a:cubicBezTo>
                      <a:cubicBezTo>
                        <a:pt x="67" y="562"/>
                        <a:pt x="52" y="565"/>
                        <a:pt x="43" y="565"/>
                      </a:cubicBezTo>
                      <a:cubicBezTo>
                        <a:pt x="33" y="565"/>
                        <a:pt x="24" y="560"/>
                        <a:pt x="22" y="558"/>
                      </a:cubicBezTo>
                      <a:cubicBezTo>
                        <a:pt x="19" y="555"/>
                        <a:pt x="18" y="548"/>
                        <a:pt x="20" y="545"/>
                      </a:cubicBezTo>
                      <a:cubicBezTo>
                        <a:pt x="22" y="542"/>
                        <a:pt x="17" y="544"/>
                        <a:pt x="12" y="543"/>
                      </a:cubicBezTo>
                      <a:cubicBezTo>
                        <a:pt x="8" y="542"/>
                        <a:pt x="13" y="530"/>
                        <a:pt x="17" y="522"/>
                      </a:cubicBezTo>
                      <a:cubicBezTo>
                        <a:pt x="21" y="515"/>
                        <a:pt x="30" y="501"/>
                        <a:pt x="34" y="497"/>
                      </a:cubicBezTo>
                      <a:cubicBezTo>
                        <a:pt x="39" y="493"/>
                        <a:pt x="40" y="481"/>
                        <a:pt x="40" y="476"/>
                      </a:cubicBezTo>
                      <a:cubicBezTo>
                        <a:pt x="40" y="471"/>
                        <a:pt x="44" y="465"/>
                        <a:pt x="46" y="461"/>
                      </a:cubicBezTo>
                      <a:cubicBezTo>
                        <a:pt x="48" y="457"/>
                        <a:pt x="40" y="454"/>
                        <a:pt x="38" y="453"/>
                      </a:cubicBezTo>
                      <a:cubicBezTo>
                        <a:pt x="36" y="453"/>
                        <a:pt x="29" y="447"/>
                        <a:pt x="23" y="442"/>
                      </a:cubicBezTo>
                      <a:cubicBezTo>
                        <a:pt x="17" y="438"/>
                        <a:pt x="3" y="430"/>
                        <a:pt x="3" y="430"/>
                      </a:cubicBezTo>
                      <a:cubicBezTo>
                        <a:pt x="2" y="428"/>
                        <a:pt x="1" y="427"/>
                        <a:pt x="1" y="425"/>
                      </a:cubicBezTo>
                      <a:cubicBezTo>
                        <a:pt x="0" y="420"/>
                        <a:pt x="4" y="415"/>
                        <a:pt x="7" y="411"/>
                      </a:cubicBezTo>
                      <a:cubicBezTo>
                        <a:pt x="10" y="405"/>
                        <a:pt x="10" y="401"/>
                        <a:pt x="12" y="395"/>
                      </a:cubicBezTo>
                      <a:cubicBezTo>
                        <a:pt x="14" y="388"/>
                        <a:pt x="17" y="390"/>
                        <a:pt x="23" y="389"/>
                      </a:cubicBezTo>
                      <a:cubicBezTo>
                        <a:pt x="29" y="389"/>
                        <a:pt x="33" y="383"/>
                        <a:pt x="37" y="380"/>
                      </a:cubicBezTo>
                      <a:cubicBezTo>
                        <a:pt x="45" y="372"/>
                        <a:pt x="50" y="362"/>
                        <a:pt x="52" y="351"/>
                      </a:cubicBezTo>
                      <a:cubicBezTo>
                        <a:pt x="53" y="348"/>
                        <a:pt x="52" y="337"/>
                        <a:pt x="57" y="338"/>
                      </a:cubicBezTo>
                      <a:cubicBezTo>
                        <a:pt x="60" y="338"/>
                        <a:pt x="61" y="340"/>
                        <a:pt x="64" y="341"/>
                      </a:cubicBezTo>
                      <a:cubicBezTo>
                        <a:pt x="67" y="341"/>
                        <a:pt x="68" y="340"/>
                        <a:pt x="71" y="341"/>
                      </a:cubicBezTo>
                      <a:cubicBezTo>
                        <a:pt x="72" y="342"/>
                        <a:pt x="72" y="344"/>
                        <a:pt x="73" y="345"/>
                      </a:cubicBezTo>
                      <a:cubicBezTo>
                        <a:pt x="78" y="348"/>
                        <a:pt x="83" y="340"/>
                        <a:pt x="86" y="337"/>
                      </a:cubicBezTo>
                      <a:cubicBezTo>
                        <a:pt x="89" y="336"/>
                        <a:pt x="91" y="335"/>
                        <a:pt x="94" y="334"/>
                      </a:cubicBezTo>
                      <a:cubicBezTo>
                        <a:pt x="95" y="333"/>
                        <a:pt x="99" y="329"/>
                        <a:pt x="101" y="330"/>
                      </a:cubicBezTo>
                      <a:cubicBezTo>
                        <a:pt x="103" y="331"/>
                        <a:pt x="103" y="335"/>
                        <a:pt x="105" y="336"/>
                      </a:cubicBezTo>
                      <a:cubicBezTo>
                        <a:pt x="107" y="339"/>
                        <a:pt x="110" y="338"/>
                        <a:pt x="112" y="336"/>
                      </a:cubicBezTo>
                      <a:cubicBezTo>
                        <a:pt x="114" y="334"/>
                        <a:pt x="115" y="331"/>
                        <a:pt x="116" y="328"/>
                      </a:cubicBezTo>
                      <a:cubicBezTo>
                        <a:pt x="119" y="326"/>
                        <a:pt x="122" y="324"/>
                        <a:pt x="124" y="322"/>
                      </a:cubicBezTo>
                      <a:cubicBezTo>
                        <a:pt x="130" y="317"/>
                        <a:pt x="121" y="315"/>
                        <a:pt x="117" y="311"/>
                      </a:cubicBezTo>
                      <a:cubicBezTo>
                        <a:pt x="115" y="308"/>
                        <a:pt x="114" y="305"/>
                        <a:pt x="111" y="304"/>
                      </a:cubicBezTo>
                      <a:cubicBezTo>
                        <a:pt x="107" y="303"/>
                        <a:pt x="104" y="305"/>
                        <a:pt x="100" y="305"/>
                      </a:cubicBezTo>
                      <a:cubicBezTo>
                        <a:pt x="97" y="305"/>
                        <a:pt x="95" y="303"/>
                        <a:pt x="92" y="303"/>
                      </a:cubicBezTo>
                      <a:cubicBezTo>
                        <a:pt x="88" y="303"/>
                        <a:pt x="85" y="305"/>
                        <a:pt x="81" y="305"/>
                      </a:cubicBezTo>
                      <a:cubicBezTo>
                        <a:pt x="73" y="307"/>
                        <a:pt x="77" y="295"/>
                        <a:pt x="72" y="292"/>
                      </a:cubicBezTo>
                      <a:cubicBezTo>
                        <a:pt x="69" y="290"/>
                        <a:pt x="54" y="289"/>
                        <a:pt x="60" y="282"/>
                      </a:cubicBezTo>
                      <a:cubicBezTo>
                        <a:pt x="62" y="279"/>
                        <a:pt x="66" y="280"/>
                        <a:pt x="69" y="279"/>
                      </a:cubicBezTo>
                      <a:cubicBezTo>
                        <a:pt x="71" y="278"/>
                        <a:pt x="73" y="277"/>
                        <a:pt x="74" y="275"/>
                      </a:cubicBezTo>
                      <a:cubicBezTo>
                        <a:pt x="75" y="275"/>
                        <a:pt x="75" y="274"/>
                        <a:pt x="75" y="274"/>
                      </a:cubicBezTo>
                      <a:cubicBezTo>
                        <a:pt x="76" y="274"/>
                        <a:pt x="76" y="274"/>
                        <a:pt x="76" y="273"/>
                      </a:cubicBezTo>
                      <a:cubicBezTo>
                        <a:pt x="77" y="272"/>
                        <a:pt x="77" y="271"/>
                        <a:pt x="78" y="270"/>
                      </a:cubicBezTo>
                      <a:cubicBezTo>
                        <a:pt x="80" y="268"/>
                        <a:pt x="82" y="265"/>
                        <a:pt x="84" y="263"/>
                      </a:cubicBezTo>
                      <a:cubicBezTo>
                        <a:pt x="85" y="261"/>
                        <a:pt x="87" y="258"/>
                        <a:pt x="90" y="257"/>
                      </a:cubicBezTo>
                      <a:cubicBezTo>
                        <a:pt x="92" y="256"/>
                        <a:pt x="93" y="255"/>
                        <a:pt x="95" y="255"/>
                      </a:cubicBezTo>
                      <a:cubicBezTo>
                        <a:pt x="98" y="254"/>
                        <a:pt x="102" y="253"/>
                        <a:pt x="102" y="250"/>
                      </a:cubicBezTo>
                      <a:cubicBezTo>
                        <a:pt x="102" y="248"/>
                        <a:pt x="99" y="245"/>
                        <a:pt x="98" y="243"/>
                      </a:cubicBezTo>
                      <a:cubicBezTo>
                        <a:pt x="95" y="236"/>
                        <a:pt x="101" y="236"/>
                        <a:pt x="103" y="230"/>
                      </a:cubicBezTo>
                      <a:cubicBezTo>
                        <a:pt x="104" y="228"/>
                        <a:pt x="102" y="226"/>
                        <a:pt x="106" y="224"/>
                      </a:cubicBezTo>
                      <a:cubicBezTo>
                        <a:pt x="108" y="223"/>
                        <a:pt x="110" y="223"/>
                        <a:pt x="112" y="221"/>
                      </a:cubicBezTo>
                      <a:cubicBezTo>
                        <a:pt x="116" y="216"/>
                        <a:pt x="112" y="211"/>
                        <a:pt x="114" y="206"/>
                      </a:cubicBezTo>
                      <a:cubicBezTo>
                        <a:pt x="117" y="202"/>
                        <a:pt x="120" y="199"/>
                        <a:pt x="124" y="197"/>
                      </a:cubicBezTo>
                      <a:cubicBezTo>
                        <a:pt x="128" y="194"/>
                        <a:pt x="131" y="192"/>
                        <a:pt x="134" y="188"/>
                      </a:cubicBezTo>
                      <a:cubicBezTo>
                        <a:pt x="136" y="186"/>
                        <a:pt x="137" y="185"/>
                        <a:pt x="140" y="184"/>
                      </a:cubicBezTo>
                      <a:cubicBezTo>
                        <a:pt x="142" y="183"/>
                        <a:pt x="145" y="185"/>
                        <a:pt x="147" y="183"/>
                      </a:cubicBezTo>
                      <a:cubicBezTo>
                        <a:pt x="150" y="181"/>
                        <a:pt x="148" y="179"/>
                        <a:pt x="149" y="176"/>
                      </a:cubicBezTo>
                      <a:cubicBezTo>
                        <a:pt x="150" y="172"/>
                        <a:pt x="154" y="171"/>
                        <a:pt x="157" y="168"/>
                      </a:cubicBezTo>
                      <a:cubicBezTo>
                        <a:pt x="158" y="167"/>
                        <a:pt x="159" y="165"/>
                        <a:pt x="161" y="164"/>
                      </a:cubicBezTo>
                      <a:cubicBezTo>
                        <a:pt x="161" y="163"/>
                        <a:pt x="165" y="161"/>
                        <a:pt x="165" y="162"/>
                      </a:cubicBezTo>
                      <a:cubicBezTo>
                        <a:pt x="163" y="166"/>
                        <a:pt x="166" y="168"/>
                        <a:pt x="169" y="165"/>
                      </a:cubicBezTo>
                      <a:cubicBezTo>
                        <a:pt x="172" y="162"/>
                        <a:pt x="176" y="160"/>
                        <a:pt x="180" y="159"/>
                      </a:cubicBezTo>
                      <a:cubicBezTo>
                        <a:pt x="187" y="156"/>
                        <a:pt x="193" y="150"/>
                        <a:pt x="200" y="146"/>
                      </a:cubicBezTo>
                      <a:cubicBezTo>
                        <a:pt x="203" y="144"/>
                        <a:pt x="206" y="142"/>
                        <a:pt x="209" y="141"/>
                      </a:cubicBezTo>
                      <a:cubicBezTo>
                        <a:pt x="213" y="140"/>
                        <a:pt x="217" y="141"/>
                        <a:pt x="221" y="140"/>
                      </a:cubicBezTo>
                      <a:cubicBezTo>
                        <a:pt x="228" y="137"/>
                        <a:pt x="231" y="130"/>
                        <a:pt x="237" y="126"/>
                      </a:cubicBezTo>
                      <a:cubicBezTo>
                        <a:pt x="239" y="124"/>
                        <a:pt x="243" y="122"/>
                        <a:pt x="246" y="120"/>
                      </a:cubicBezTo>
                      <a:cubicBezTo>
                        <a:pt x="248" y="118"/>
                        <a:pt x="257" y="108"/>
                        <a:pt x="258" y="112"/>
                      </a:cubicBezTo>
                      <a:cubicBezTo>
                        <a:pt x="259" y="113"/>
                        <a:pt x="256" y="120"/>
                        <a:pt x="259" y="120"/>
                      </a:cubicBezTo>
                      <a:cubicBezTo>
                        <a:pt x="265" y="120"/>
                        <a:pt x="262" y="105"/>
                        <a:pt x="269" y="104"/>
                      </a:cubicBezTo>
                      <a:cubicBezTo>
                        <a:pt x="274" y="103"/>
                        <a:pt x="278" y="108"/>
                        <a:pt x="283" y="106"/>
                      </a:cubicBezTo>
                      <a:cubicBezTo>
                        <a:pt x="288" y="105"/>
                        <a:pt x="285" y="102"/>
                        <a:pt x="282" y="99"/>
                      </a:cubicBezTo>
                      <a:cubicBezTo>
                        <a:pt x="278" y="97"/>
                        <a:pt x="277" y="94"/>
                        <a:pt x="281" y="91"/>
                      </a:cubicBezTo>
                      <a:cubicBezTo>
                        <a:pt x="286" y="88"/>
                        <a:pt x="289" y="90"/>
                        <a:pt x="293" y="93"/>
                      </a:cubicBezTo>
                      <a:cubicBezTo>
                        <a:pt x="294" y="93"/>
                        <a:pt x="297" y="96"/>
                        <a:pt x="299" y="95"/>
                      </a:cubicBezTo>
                      <a:cubicBezTo>
                        <a:pt x="300" y="94"/>
                        <a:pt x="300" y="91"/>
                        <a:pt x="300" y="90"/>
                      </a:cubicBezTo>
                      <a:cubicBezTo>
                        <a:pt x="302" y="85"/>
                        <a:pt x="305" y="91"/>
                        <a:pt x="308" y="93"/>
                      </a:cubicBezTo>
                      <a:cubicBezTo>
                        <a:pt x="317" y="99"/>
                        <a:pt x="326" y="87"/>
                        <a:pt x="333" y="94"/>
                      </a:cubicBezTo>
                      <a:cubicBezTo>
                        <a:pt x="337" y="97"/>
                        <a:pt x="337" y="99"/>
                        <a:pt x="343" y="98"/>
                      </a:cubicBezTo>
                      <a:cubicBezTo>
                        <a:pt x="347" y="97"/>
                        <a:pt x="350" y="96"/>
                        <a:pt x="352" y="92"/>
                      </a:cubicBezTo>
                      <a:cubicBezTo>
                        <a:pt x="353" y="90"/>
                        <a:pt x="358" y="85"/>
                        <a:pt x="357" y="82"/>
                      </a:cubicBezTo>
                      <a:cubicBezTo>
                        <a:pt x="354" y="78"/>
                        <a:pt x="348" y="84"/>
                        <a:pt x="345" y="85"/>
                      </a:cubicBezTo>
                      <a:cubicBezTo>
                        <a:pt x="340" y="88"/>
                        <a:pt x="338" y="82"/>
                        <a:pt x="333" y="81"/>
                      </a:cubicBezTo>
                      <a:cubicBezTo>
                        <a:pt x="328" y="80"/>
                        <a:pt x="325" y="87"/>
                        <a:pt x="321" y="85"/>
                      </a:cubicBezTo>
                      <a:cubicBezTo>
                        <a:pt x="317" y="83"/>
                        <a:pt x="322" y="77"/>
                        <a:pt x="323" y="74"/>
                      </a:cubicBezTo>
                      <a:cubicBezTo>
                        <a:pt x="324" y="71"/>
                        <a:pt x="321" y="64"/>
                        <a:pt x="326" y="63"/>
                      </a:cubicBezTo>
                      <a:cubicBezTo>
                        <a:pt x="329" y="62"/>
                        <a:pt x="332" y="65"/>
                        <a:pt x="334" y="63"/>
                      </a:cubicBezTo>
                      <a:cubicBezTo>
                        <a:pt x="335" y="61"/>
                        <a:pt x="335" y="59"/>
                        <a:pt x="335" y="57"/>
                      </a:cubicBezTo>
                      <a:cubicBezTo>
                        <a:pt x="336" y="53"/>
                        <a:pt x="340" y="49"/>
                        <a:pt x="340" y="46"/>
                      </a:cubicBezTo>
                      <a:cubicBezTo>
                        <a:pt x="335" y="45"/>
                        <a:pt x="335" y="50"/>
                        <a:pt x="331" y="50"/>
                      </a:cubicBezTo>
                      <a:cubicBezTo>
                        <a:pt x="331" y="45"/>
                        <a:pt x="335" y="39"/>
                        <a:pt x="338" y="35"/>
                      </a:cubicBezTo>
                      <a:cubicBezTo>
                        <a:pt x="339" y="32"/>
                        <a:pt x="339" y="30"/>
                        <a:pt x="342" y="29"/>
                      </a:cubicBezTo>
                      <a:cubicBezTo>
                        <a:pt x="346" y="28"/>
                        <a:pt x="350" y="29"/>
                        <a:pt x="354" y="29"/>
                      </a:cubicBezTo>
                      <a:cubicBezTo>
                        <a:pt x="358" y="28"/>
                        <a:pt x="362" y="26"/>
                        <a:pt x="365" y="24"/>
                      </a:cubicBezTo>
                      <a:cubicBezTo>
                        <a:pt x="368" y="22"/>
                        <a:pt x="369" y="19"/>
                        <a:pt x="372" y="17"/>
                      </a:cubicBezTo>
                      <a:cubicBezTo>
                        <a:pt x="375" y="16"/>
                        <a:pt x="378" y="17"/>
                        <a:pt x="381" y="15"/>
                      </a:cubicBezTo>
                      <a:cubicBezTo>
                        <a:pt x="387" y="12"/>
                        <a:pt x="387" y="5"/>
                        <a:pt x="394" y="2"/>
                      </a:cubicBezTo>
                      <a:cubicBezTo>
                        <a:pt x="402" y="0"/>
                        <a:pt x="400" y="11"/>
                        <a:pt x="400" y="15"/>
                      </a:cubicBezTo>
                      <a:cubicBezTo>
                        <a:pt x="399" y="19"/>
                        <a:pt x="399" y="21"/>
                        <a:pt x="403" y="21"/>
                      </a:cubicBezTo>
                      <a:cubicBezTo>
                        <a:pt x="405" y="22"/>
                        <a:pt x="408" y="21"/>
                        <a:pt x="409" y="24"/>
                      </a:cubicBezTo>
                      <a:cubicBezTo>
                        <a:pt x="411" y="27"/>
                        <a:pt x="410" y="29"/>
                        <a:pt x="408" y="31"/>
                      </a:cubicBezTo>
                      <a:cubicBezTo>
                        <a:pt x="406" y="33"/>
                        <a:pt x="401" y="36"/>
                        <a:pt x="404" y="38"/>
                      </a:cubicBezTo>
                      <a:cubicBezTo>
                        <a:pt x="407" y="41"/>
                        <a:pt x="411" y="36"/>
                        <a:pt x="414" y="38"/>
                      </a:cubicBezTo>
                      <a:cubicBezTo>
                        <a:pt x="418" y="41"/>
                        <a:pt x="414" y="44"/>
                        <a:pt x="413" y="47"/>
                      </a:cubicBezTo>
                      <a:cubicBezTo>
                        <a:pt x="412" y="50"/>
                        <a:pt x="415" y="53"/>
                        <a:pt x="412" y="56"/>
                      </a:cubicBezTo>
                      <a:cubicBezTo>
                        <a:pt x="410" y="58"/>
                        <a:pt x="405" y="59"/>
                        <a:pt x="403" y="61"/>
                      </a:cubicBezTo>
                      <a:cubicBezTo>
                        <a:pt x="399" y="63"/>
                        <a:pt x="399" y="65"/>
                        <a:pt x="404" y="66"/>
                      </a:cubicBezTo>
                      <a:cubicBezTo>
                        <a:pt x="408" y="66"/>
                        <a:pt x="410" y="65"/>
                        <a:pt x="414" y="64"/>
                      </a:cubicBezTo>
                      <a:cubicBezTo>
                        <a:pt x="419" y="62"/>
                        <a:pt x="419" y="64"/>
                        <a:pt x="422" y="67"/>
                      </a:cubicBezTo>
                      <a:cubicBezTo>
                        <a:pt x="426" y="70"/>
                        <a:pt x="428" y="64"/>
                        <a:pt x="432" y="66"/>
                      </a:cubicBezTo>
                      <a:cubicBezTo>
                        <a:pt x="435" y="68"/>
                        <a:pt x="436" y="74"/>
                        <a:pt x="438" y="77"/>
                      </a:cubicBezTo>
                      <a:cubicBezTo>
                        <a:pt x="441" y="80"/>
                        <a:pt x="441" y="91"/>
                        <a:pt x="448" y="89"/>
                      </a:cubicBezTo>
                      <a:cubicBezTo>
                        <a:pt x="453" y="87"/>
                        <a:pt x="453" y="81"/>
                        <a:pt x="458" y="79"/>
                      </a:cubicBezTo>
                      <a:cubicBezTo>
                        <a:pt x="460" y="78"/>
                        <a:pt x="467" y="78"/>
                        <a:pt x="469" y="81"/>
                      </a:cubicBezTo>
                      <a:cubicBezTo>
                        <a:pt x="471" y="84"/>
                        <a:pt x="468" y="88"/>
                        <a:pt x="465" y="89"/>
                      </a:cubicBezTo>
                      <a:cubicBezTo>
                        <a:pt x="461" y="90"/>
                        <a:pt x="457" y="90"/>
                        <a:pt x="459" y="95"/>
                      </a:cubicBezTo>
                      <a:cubicBezTo>
                        <a:pt x="460" y="95"/>
                        <a:pt x="462" y="95"/>
                        <a:pt x="463" y="96"/>
                      </a:cubicBezTo>
                      <a:cubicBezTo>
                        <a:pt x="466" y="97"/>
                        <a:pt x="466" y="101"/>
                        <a:pt x="464" y="103"/>
                      </a:cubicBezTo>
                      <a:cubicBezTo>
                        <a:pt x="461" y="105"/>
                        <a:pt x="460" y="102"/>
                        <a:pt x="457" y="102"/>
                      </a:cubicBezTo>
                      <a:cubicBezTo>
                        <a:pt x="453" y="102"/>
                        <a:pt x="454" y="105"/>
                        <a:pt x="456" y="107"/>
                      </a:cubicBezTo>
                      <a:cubicBezTo>
                        <a:pt x="458" y="109"/>
                        <a:pt x="460" y="110"/>
                        <a:pt x="458" y="113"/>
                      </a:cubicBezTo>
                      <a:cubicBezTo>
                        <a:pt x="457" y="115"/>
                        <a:pt x="454" y="116"/>
                        <a:pt x="452" y="117"/>
                      </a:cubicBezTo>
                      <a:cubicBezTo>
                        <a:pt x="449" y="118"/>
                        <a:pt x="447" y="119"/>
                        <a:pt x="445" y="121"/>
                      </a:cubicBezTo>
                      <a:cubicBezTo>
                        <a:pt x="439" y="124"/>
                        <a:pt x="432" y="130"/>
                        <a:pt x="430" y="137"/>
                      </a:cubicBezTo>
                      <a:cubicBezTo>
                        <a:pt x="430" y="140"/>
                        <a:pt x="430" y="143"/>
                        <a:pt x="427" y="145"/>
                      </a:cubicBezTo>
                      <a:cubicBezTo>
                        <a:pt x="424" y="146"/>
                        <a:pt x="422" y="144"/>
                        <a:pt x="419" y="146"/>
                      </a:cubicBezTo>
                      <a:cubicBezTo>
                        <a:pt x="417" y="148"/>
                        <a:pt x="417" y="152"/>
                        <a:pt x="414" y="152"/>
                      </a:cubicBezTo>
                      <a:cubicBezTo>
                        <a:pt x="410" y="151"/>
                        <a:pt x="410" y="147"/>
                        <a:pt x="409" y="144"/>
                      </a:cubicBezTo>
                      <a:cubicBezTo>
                        <a:pt x="407" y="141"/>
                        <a:pt x="406" y="141"/>
                        <a:pt x="403" y="141"/>
                      </a:cubicBezTo>
                      <a:cubicBezTo>
                        <a:pt x="400" y="141"/>
                        <a:pt x="397" y="140"/>
                        <a:pt x="394" y="140"/>
                      </a:cubicBezTo>
                      <a:cubicBezTo>
                        <a:pt x="390" y="141"/>
                        <a:pt x="391" y="144"/>
                        <a:pt x="390" y="147"/>
                      </a:cubicBezTo>
                      <a:cubicBezTo>
                        <a:pt x="389" y="151"/>
                        <a:pt x="387" y="152"/>
                        <a:pt x="384" y="155"/>
                      </a:cubicBezTo>
                      <a:cubicBezTo>
                        <a:pt x="378" y="160"/>
                        <a:pt x="378" y="165"/>
                        <a:pt x="377" y="172"/>
                      </a:cubicBezTo>
                      <a:cubicBezTo>
                        <a:pt x="377" y="178"/>
                        <a:pt x="375" y="191"/>
                        <a:pt x="366" y="191"/>
                      </a:cubicBezTo>
                      <a:cubicBezTo>
                        <a:pt x="363" y="190"/>
                        <a:pt x="361" y="187"/>
                        <a:pt x="357" y="188"/>
                      </a:cubicBezTo>
                      <a:cubicBezTo>
                        <a:pt x="354" y="188"/>
                        <a:pt x="352" y="191"/>
                        <a:pt x="349" y="191"/>
                      </a:cubicBezTo>
                      <a:cubicBezTo>
                        <a:pt x="343" y="192"/>
                        <a:pt x="340" y="189"/>
                        <a:pt x="339" y="183"/>
                      </a:cubicBezTo>
                      <a:cubicBezTo>
                        <a:pt x="338" y="180"/>
                        <a:pt x="337" y="179"/>
                        <a:pt x="334" y="178"/>
                      </a:cubicBezTo>
                      <a:cubicBezTo>
                        <a:pt x="332" y="177"/>
                        <a:pt x="329" y="175"/>
                        <a:pt x="327" y="177"/>
                      </a:cubicBezTo>
                      <a:cubicBezTo>
                        <a:pt x="324" y="179"/>
                        <a:pt x="327" y="182"/>
                        <a:pt x="329" y="184"/>
                      </a:cubicBezTo>
                      <a:cubicBezTo>
                        <a:pt x="331" y="186"/>
                        <a:pt x="332" y="188"/>
                        <a:pt x="332" y="191"/>
                      </a:cubicBezTo>
                      <a:cubicBezTo>
                        <a:pt x="328" y="190"/>
                        <a:pt x="317" y="188"/>
                        <a:pt x="321" y="196"/>
                      </a:cubicBezTo>
                      <a:cubicBezTo>
                        <a:pt x="322" y="200"/>
                        <a:pt x="331" y="200"/>
                        <a:pt x="335" y="200"/>
                      </a:cubicBezTo>
                      <a:cubicBezTo>
                        <a:pt x="336" y="204"/>
                        <a:pt x="337" y="208"/>
                        <a:pt x="339" y="211"/>
                      </a:cubicBezTo>
                      <a:cubicBezTo>
                        <a:pt x="345" y="217"/>
                        <a:pt x="350" y="205"/>
                        <a:pt x="355" y="203"/>
                      </a:cubicBezTo>
                      <a:cubicBezTo>
                        <a:pt x="361" y="202"/>
                        <a:pt x="364" y="209"/>
                        <a:pt x="366" y="213"/>
                      </a:cubicBezTo>
                      <a:cubicBezTo>
                        <a:pt x="367" y="215"/>
                        <a:pt x="368" y="217"/>
                        <a:pt x="370" y="219"/>
                      </a:cubicBezTo>
                      <a:cubicBezTo>
                        <a:pt x="373" y="221"/>
                        <a:pt x="377" y="222"/>
                        <a:pt x="378" y="225"/>
                      </a:cubicBezTo>
                      <a:cubicBezTo>
                        <a:pt x="380" y="228"/>
                        <a:pt x="379" y="233"/>
                        <a:pt x="379" y="237"/>
                      </a:cubicBezTo>
                      <a:cubicBezTo>
                        <a:pt x="380" y="242"/>
                        <a:pt x="383" y="246"/>
                        <a:pt x="385" y="250"/>
                      </a:cubicBezTo>
                      <a:cubicBezTo>
                        <a:pt x="392" y="259"/>
                        <a:pt x="388" y="272"/>
                        <a:pt x="382" y="280"/>
                      </a:cubicBezTo>
                      <a:cubicBezTo>
                        <a:pt x="380" y="285"/>
                        <a:pt x="375" y="289"/>
                        <a:pt x="370" y="290"/>
                      </a:cubicBezTo>
                      <a:cubicBezTo>
                        <a:pt x="366" y="291"/>
                        <a:pt x="361" y="291"/>
                        <a:pt x="357" y="293"/>
                      </a:cubicBezTo>
                      <a:cubicBezTo>
                        <a:pt x="353" y="294"/>
                        <a:pt x="347" y="297"/>
                        <a:pt x="348" y="301"/>
                      </a:cubicBezTo>
                      <a:cubicBezTo>
                        <a:pt x="349" y="308"/>
                        <a:pt x="356" y="302"/>
                        <a:pt x="358" y="300"/>
                      </a:cubicBezTo>
                      <a:cubicBezTo>
                        <a:pt x="362" y="297"/>
                        <a:pt x="366" y="298"/>
                        <a:pt x="363" y="304"/>
                      </a:cubicBezTo>
                      <a:cubicBezTo>
                        <a:pt x="361" y="308"/>
                        <a:pt x="357" y="310"/>
                        <a:pt x="356" y="315"/>
                      </a:cubicBezTo>
                      <a:cubicBezTo>
                        <a:pt x="359" y="315"/>
                        <a:pt x="364" y="316"/>
                        <a:pt x="367" y="315"/>
                      </a:cubicBezTo>
                      <a:cubicBezTo>
                        <a:pt x="370" y="314"/>
                        <a:pt x="370" y="310"/>
                        <a:pt x="371" y="307"/>
                      </a:cubicBezTo>
                      <a:cubicBezTo>
                        <a:pt x="372" y="305"/>
                        <a:pt x="371" y="288"/>
                        <a:pt x="376" y="295"/>
                      </a:cubicBezTo>
                      <a:cubicBezTo>
                        <a:pt x="379" y="298"/>
                        <a:pt x="379" y="301"/>
                        <a:pt x="384" y="300"/>
                      </a:cubicBezTo>
                      <a:cubicBezTo>
                        <a:pt x="387" y="299"/>
                        <a:pt x="390" y="298"/>
                        <a:pt x="393" y="298"/>
                      </a:cubicBezTo>
                      <a:cubicBezTo>
                        <a:pt x="396" y="298"/>
                        <a:pt x="401" y="297"/>
                        <a:pt x="401" y="294"/>
                      </a:cubicBezTo>
                      <a:cubicBezTo>
                        <a:pt x="402" y="291"/>
                        <a:pt x="397" y="291"/>
                        <a:pt x="396" y="287"/>
                      </a:cubicBezTo>
                      <a:cubicBezTo>
                        <a:pt x="396" y="282"/>
                        <a:pt x="408" y="282"/>
                        <a:pt x="412" y="282"/>
                      </a:cubicBezTo>
                      <a:cubicBezTo>
                        <a:pt x="412" y="284"/>
                        <a:pt x="411" y="286"/>
                        <a:pt x="413" y="287"/>
                      </a:cubicBezTo>
                      <a:cubicBezTo>
                        <a:pt x="414" y="288"/>
                        <a:pt x="418" y="287"/>
                        <a:pt x="419" y="287"/>
                      </a:cubicBezTo>
                      <a:cubicBezTo>
                        <a:pt x="424" y="286"/>
                        <a:pt x="429" y="284"/>
                        <a:pt x="432" y="287"/>
                      </a:cubicBezTo>
                      <a:cubicBezTo>
                        <a:pt x="435" y="290"/>
                        <a:pt x="433" y="299"/>
                        <a:pt x="437" y="301"/>
                      </a:cubicBezTo>
                      <a:cubicBezTo>
                        <a:pt x="441" y="302"/>
                        <a:pt x="444" y="295"/>
                        <a:pt x="445" y="292"/>
                      </a:cubicBezTo>
                      <a:cubicBezTo>
                        <a:pt x="449" y="288"/>
                        <a:pt x="454" y="293"/>
                        <a:pt x="458" y="291"/>
                      </a:cubicBezTo>
                      <a:cubicBezTo>
                        <a:pt x="461" y="289"/>
                        <a:pt x="467" y="282"/>
                        <a:pt x="470" y="289"/>
                      </a:cubicBezTo>
                      <a:cubicBezTo>
                        <a:pt x="470" y="291"/>
                        <a:pt x="470" y="294"/>
                        <a:pt x="472" y="295"/>
                      </a:cubicBezTo>
                      <a:cubicBezTo>
                        <a:pt x="474" y="297"/>
                        <a:pt x="476" y="295"/>
                        <a:pt x="478" y="293"/>
                      </a:cubicBezTo>
                      <a:cubicBezTo>
                        <a:pt x="483" y="289"/>
                        <a:pt x="489" y="286"/>
                        <a:pt x="495" y="291"/>
                      </a:cubicBezTo>
                      <a:cubicBezTo>
                        <a:pt x="497" y="293"/>
                        <a:pt x="497" y="295"/>
                        <a:pt x="498" y="297"/>
                      </a:cubicBezTo>
                      <a:cubicBezTo>
                        <a:pt x="498" y="299"/>
                        <a:pt x="497" y="303"/>
                        <a:pt x="497" y="304"/>
                      </a:cubicBezTo>
                      <a:cubicBezTo>
                        <a:pt x="499" y="306"/>
                        <a:pt x="507" y="305"/>
                        <a:pt x="504" y="30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3" name="Freeform 425">
                  <a:extLst>
                    <a:ext uri="{FF2B5EF4-FFF2-40B4-BE49-F238E27FC236}">
                      <a16:creationId xmlns:a16="http://schemas.microsoft.com/office/drawing/2014/main" id="{EF236F26-2C2C-48F4-8D23-D0E80DB1A8D9}"/>
                    </a:ext>
                  </a:extLst>
                </p:cNvPr>
                <p:cNvSpPr>
                  <a:spLocks/>
                </p:cNvSpPr>
                <p:nvPr/>
              </p:nvSpPr>
              <p:spPr bwMode="auto">
                <a:xfrm>
                  <a:off x="5111" y="531"/>
                  <a:ext cx="53" cy="45"/>
                </a:xfrm>
                <a:custGeom>
                  <a:avLst/>
                  <a:gdLst>
                    <a:gd name="T0" fmla="*/ 4 w 33"/>
                    <a:gd name="T1" fmla="*/ 24 h 26"/>
                    <a:gd name="T2" fmla="*/ 3 w 33"/>
                    <a:gd name="T3" fmla="*/ 24 h 26"/>
                    <a:gd name="T4" fmla="*/ 6 w 33"/>
                    <a:gd name="T5" fmla="*/ 14 h 26"/>
                    <a:gd name="T6" fmla="*/ 13 w 33"/>
                    <a:gd name="T7" fmla="*/ 12 h 26"/>
                    <a:gd name="T8" fmla="*/ 19 w 33"/>
                    <a:gd name="T9" fmla="*/ 4 h 26"/>
                    <a:gd name="T10" fmla="*/ 30 w 33"/>
                    <a:gd name="T11" fmla="*/ 10 h 26"/>
                    <a:gd name="T12" fmla="*/ 30 w 33"/>
                    <a:gd name="T13" fmla="*/ 21 h 26"/>
                    <a:gd name="T14" fmla="*/ 21 w 33"/>
                    <a:gd name="T15" fmla="*/ 23 h 26"/>
                    <a:gd name="T16" fmla="*/ 4 w 33"/>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4" y="24"/>
                      </a:moveTo>
                      <a:cubicBezTo>
                        <a:pt x="4" y="24"/>
                        <a:pt x="3" y="24"/>
                        <a:pt x="3" y="24"/>
                      </a:cubicBezTo>
                      <a:cubicBezTo>
                        <a:pt x="0" y="20"/>
                        <a:pt x="2" y="15"/>
                        <a:pt x="6" y="14"/>
                      </a:cubicBezTo>
                      <a:cubicBezTo>
                        <a:pt x="8" y="13"/>
                        <a:pt x="11" y="14"/>
                        <a:pt x="13" y="12"/>
                      </a:cubicBezTo>
                      <a:cubicBezTo>
                        <a:pt x="16" y="10"/>
                        <a:pt x="17" y="6"/>
                        <a:pt x="19" y="4"/>
                      </a:cubicBezTo>
                      <a:cubicBezTo>
                        <a:pt x="24" y="0"/>
                        <a:pt x="28" y="6"/>
                        <a:pt x="30" y="10"/>
                      </a:cubicBezTo>
                      <a:cubicBezTo>
                        <a:pt x="32" y="13"/>
                        <a:pt x="33" y="18"/>
                        <a:pt x="30" y="21"/>
                      </a:cubicBezTo>
                      <a:cubicBezTo>
                        <a:pt x="28" y="23"/>
                        <a:pt x="24" y="23"/>
                        <a:pt x="21" y="23"/>
                      </a:cubicBezTo>
                      <a:cubicBezTo>
                        <a:pt x="17" y="23"/>
                        <a:pt x="8" y="26"/>
                        <a:pt x="4" y="2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4" name="Freeform 426">
                  <a:extLst>
                    <a:ext uri="{FF2B5EF4-FFF2-40B4-BE49-F238E27FC236}">
                      <a16:creationId xmlns:a16="http://schemas.microsoft.com/office/drawing/2014/main" id="{4F2B57B2-520E-49A6-A202-F7DA841A5E79}"/>
                    </a:ext>
                  </a:extLst>
                </p:cNvPr>
                <p:cNvSpPr>
                  <a:spLocks/>
                </p:cNvSpPr>
                <p:nvPr/>
              </p:nvSpPr>
              <p:spPr bwMode="auto">
                <a:xfrm>
                  <a:off x="3632" y="741"/>
                  <a:ext cx="1554" cy="1880"/>
                </a:xfrm>
                <a:custGeom>
                  <a:avLst/>
                  <a:gdLst>
                    <a:gd name="T0" fmla="*/ 927 w 973"/>
                    <a:gd name="T1" fmla="*/ 243 h 1091"/>
                    <a:gd name="T2" fmla="*/ 948 w 973"/>
                    <a:gd name="T3" fmla="*/ 319 h 1091"/>
                    <a:gd name="T4" fmla="*/ 906 w 973"/>
                    <a:gd name="T5" fmla="*/ 383 h 1091"/>
                    <a:gd name="T6" fmla="*/ 866 w 973"/>
                    <a:gd name="T7" fmla="*/ 424 h 1091"/>
                    <a:gd name="T8" fmla="*/ 879 w 973"/>
                    <a:gd name="T9" fmla="*/ 484 h 1091"/>
                    <a:gd name="T10" fmla="*/ 897 w 973"/>
                    <a:gd name="T11" fmla="*/ 537 h 1091"/>
                    <a:gd name="T12" fmla="*/ 888 w 973"/>
                    <a:gd name="T13" fmla="*/ 555 h 1091"/>
                    <a:gd name="T14" fmla="*/ 817 w 973"/>
                    <a:gd name="T15" fmla="*/ 635 h 1091"/>
                    <a:gd name="T16" fmla="*/ 823 w 973"/>
                    <a:gd name="T17" fmla="*/ 710 h 1091"/>
                    <a:gd name="T18" fmla="*/ 793 w 973"/>
                    <a:gd name="T19" fmla="*/ 795 h 1091"/>
                    <a:gd name="T20" fmla="*/ 751 w 973"/>
                    <a:gd name="T21" fmla="*/ 827 h 1091"/>
                    <a:gd name="T22" fmla="*/ 733 w 973"/>
                    <a:gd name="T23" fmla="*/ 882 h 1091"/>
                    <a:gd name="T24" fmla="*/ 744 w 973"/>
                    <a:gd name="T25" fmla="*/ 922 h 1091"/>
                    <a:gd name="T26" fmla="*/ 765 w 973"/>
                    <a:gd name="T27" fmla="*/ 978 h 1091"/>
                    <a:gd name="T28" fmla="*/ 742 w 973"/>
                    <a:gd name="T29" fmla="*/ 1035 h 1091"/>
                    <a:gd name="T30" fmla="*/ 652 w 973"/>
                    <a:gd name="T31" fmla="*/ 1084 h 1091"/>
                    <a:gd name="T32" fmla="*/ 501 w 973"/>
                    <a:gd name="T33" fmla="*/ 1068 h 1091"/>
                    <a:gd name="T34" fmla="*/ 433 w 973"/>
                    <a:gd name="T35" fmla="*/ 1061 h 1091"/>
                    <a:gd name="T36" fmla="*/ 403 w 973"/>
                    <a:gd name="T37" fmla="*/ 1020 h 1091"/>
                    <a:gd name="T38" fmla="*/ 363 w 973"/>
                    <a:gd name="T39" fmla="*/ 964 h 1091"/>
                    <a:gd name="T40" fmla="*/ 273 w 973"/>
                    <a:gd name="T41" fmla="*/ 938 h 1091"/>
                    <a:gd name="T42" fmla="*/ 228 w 973"/>
                    <a:gd name="T43" fmla="*/ 1028 h 1091"/>
                    <a:gd name="T44" fmla="*/ 191 w 973"/>
                    <a:gd name="T45" fmla="*/ 1014 h 1091"/>
                    <a:gd name="T46" fmla="*/ 145 w 973"/>
                    <a:gd name="T47" fmla="*/ 965 h 1091"/>
                    <a:gd name="T48" fmla="*/ 129 w 973"/>
                    <a:gd name="T49" fmla="*/ 883 h 1091"/>
                    <a:gd name="T50" fmla="*/ 83 w 973"/>
                    <a:gd name="T51" fmla="*/ 799 h 1091"/>
                    <a:gd name="T52" fmla="*/ 58 w 973"/>
                    <a:gd name="T53" fmla="*/ 759 h 1091"/>
                    <a:gd name="T54" fmla="*/ 33 w 973"/>
                    <a:gd name="T55" fmla="*/ 734 h 1091"/>
                    <a:gd name="T56" fmla="*/ 32 w 973"/>
                    <a:gd name="T57" fmla="*/ 677 h 1091"/>
                    <a:gd name="T58" fmla="*/ 20 w 973"/>
                    <a:gd name="T59" fmla="*/ 617 h 1091"/>
                    <a:gd name="T60" fmla="*/ 28 w 973"/>
                    <a:gd name="T61" fmla="*/ 482 h 1091"/>
                    <a:gd name="T62" fmla="*/ 83 w 973"/>
                    <a:gd name="T63" fmla="*/ 424 h 1091"/>
                    <a:gd name="T64" fmla="*/ 95 w 973"/>
                    <a:gd name="T65" fmla="*/ 350 h 1091"/>
                    <a:gd name="T66" fmla="*/ 63 w 973"/>
                    <a:gd name="T67" fmla="*/ 288 h 1091"/>
                    <a:gd name="T68" fmla="*/ 66 w 973"/>
                    <a:gd name="T69" fmla="*/ 256 h 1091"/>
                    <a:gd name="T70" fmla="*/ 95 w 973"/>
                    <a:gd name="T71" fmla="*/ 253 h 1091"/>
                    <a:gd name="T72" fmla="*/ 106 w 973"/>
                    <a:gd name="T73" fmla="*/ 264 h 1091"/>
                    <a:gd name="T74" fmla="*/ 181 w 973"/>
                    <a:gd name="T75" fmla="*/ 250 h 1091"/>
                    <a:gd name="T76" fmla="*/ 225 w 973"/>
                    <a:gd name="T77" fmla="*/ 265 h 1091"/>
                    <a:gd name="T78" fmla="*/ 258 w 973"/>
                    <a:gd name="T79" fmla="*/ 210 h 1091"/>
                    <a:gd name="T80" fmla="*/ 317 w 973"/>
                    <a:gd name="T81" fmla="*/ 199 h 1091"/>
                    <a:gd name="T82" fmla="*/ 352 w 973"/>
                    <a:gd name="T83" fmla="*/ 233 h 1091"/>
                    <a:gd name="T84" fmla="*/ 354 w 973"/>
                    <a:gd name="T85" fmla="*/ 274 h 1091"/>
                    <a:gd name="T86" fmla="*/ 381 w 973"/>
                    <a:gd name="T87" fmla="*/ 291 h 1091"/>
                    <a:gd name="T88" fmla="*/ 431 w 973"/>
                    <a:gd name="T89" fmla="*/ 307 h 1091"/>
                    <a:gd name="T90" fmla="*/ 419 w 973"/>
                    <a:gd name="T91" fmla="*/ 243 h 1091"/>
                    <a:gd name="T92" fmla="*/ 477 w 973"/>
                    <a:gd name="T93" fmla="*/ 226 h 1091"/>
                    <a:gd name="T94" fmla="*/ 521 w 973"/>
                    <a:gd name="T95" fmla="*/ 223 h 1091"/>
                    <a:gd name="T96" fmla="*/ 533 w 973"/>
                    <a:gd name="T97" fmla="*/ 201 h 1091"/>
                    <a:gd name="T98" fmla="*/ 505 w 973"/>
                    <a:gd name="T99" fmla="*/ 160 h 1091"/>
                    <a:gd name="T100" fmla="*/ 522 w 973"/>
                    <a:gd name="T101" fmla="*/ 126 h 1091"/>
                    <a:gd name="T102" fmla="*/ 596 w 973"/>
                    <a:gd name="T103" fmla="*/ 94 h 1091"/>
                    <a:gd name="T104" fmla="*/ 587 w 973"/>
                    <a:gd name="T105" fmla="*/ 115 h 1091"/>
                    <a:gd name="T106" fmla="*/ 595 w 973"/>
                    <a:gd name="T107" fmla="*/ 111 h 1091"/>
                    <a:gd name="T108" fmla="*/ 611 w 973"/>
                    <a:gd name="T109" fmla="*/ 109 h 1091"/>
                    <a:gd name="T110" fmla="*/ 656 w 973"/>
                    <a:gd name="T111" fmla="*/ 80 h 1091"/>
                    <a:gd name="T112" fmla="*/ 687 w 973"/>
                    <a:gd name="T113" fmla="*/ 81 h 1091"/>
                    <a:gd name="T114" fmla="*/ 719 w 973"/>
                    <a:gd name="T115" fmla="*/ 87 h 1091"/>
                    <a:gd name="T116" fmla="*/ 801 w 973"/>
                    <a:gd name="T117" fmla="*/ 2 h 1091"/>
                    <a:gd name="T118" fmla="*/ 880 w 973"/>
                    <a:gd name="T119" fmla="*/ 15 h 1091"/>
                    <a:gd name="T120" fmla="*/ 927 w 973"/>
                    <a:gd name="T121" fmla="*/ 46 h 1091"/>
                    <a:gd name="T122" fmla="*/ 930 w 973"/>
                    <a:gd name="T123" fmla="*/ 135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3" h="1091">
                      <a:moveTo>
                        <a:pt x="972" y="164"/>
                      </a:moveTo>
                      <a:cubicBezTo>
                        <a:pt x="968" y="172"/>
                        <a:pt x="970" y="180"/>
                        <a:pt x="969" y="188"/>
                      </a:cubicBezTo>
                      <a:cubicBezTo>
                        <a:pt x="967" y="198"/>
                        <a:pt x="959" y="193"/>
                        <a:pt x="954" y="199"/>
                      </a:cubicBezTo>
                      <a:cubicBezTo>
                        <a:pt x="949" y="204"/>
                        <a:pt x="954" y="211"/>
                        <a:pt x="945" y="213"/>
                      </a:cubicBezTo>
                      <a:cubicBezTo>
                        <a:pt x="937" y="214"/>
                        <a:pt x="932" y="213"/>
                        <a:pt x="927" y="221"/>
                      </a:cubicBezTo>
                      <a:cubicBezTo>
                        <a:pt x="923" y="229"/>
                        <a:pt x="923" y="235"/>
                        <a:pt x="927" y="243"/>
                      </a:cubicBezTo>
                      <a:cubicBezTo>
                        <a:pt x="928" y="245"/>
                        <a:pt x="931" y="248"/>
                        <a:pt x="929" y="251"/>
                      </a:cubicBezTo>
                      <a:cubicBezTo>
                        <a:pt x="928" y="253"/>
                        <a:pt x="922" y="253"/>
                        <a:pt x="920" y="254"/>
                      </a:cubicBezTo>
                      <a:cubicBezTo>
                        <a:pt x="909" y="260"/>
                        <a:pt x="924" y="264"/>
                        <a:pt x="929" y="265"/>
                      </a:cubicBezTo>
                      <a:cubicBezTo>
                        <a:pt x="932" y="266"/>
                        <a:pt x="936" y="266"/>
                        <a:pt x="935" y="270"/>
                      </a:cubicBezTo>
                      <a:cubicBezTo>
                        <a:pt x="935" y="273"/>
                        <a:pt x="931" y="278"/>
                        <a:pt x="930" y="281"/>
                      </a:cubicBezTo>
                      <a:cubicBezTo>
                        <a:pt x="923" y="296"/>
                        <a:pt x="940" y="309"/>
                        <a:pt x="948" y="319"/>
                      </a:cubicBezTo>
                      <a:cubicBezTo>
                        <a:pt x="954" y="326"/>
                        <a:pt x="951" y="332"/>
                        <a:pt x="948" y="339"/>
                      </a:cubicBezTo>
                      <a:cubicBezTo>
                        <a:pt x="946" y="344"/>
                        <a:pt x="944" y="349"/>
                        <a:pt x="940" y="352"/>
                      </a:cubicBezTo>
                      <a:cubicBezTo>
                        <a:pt x="937" y="355"/>
                        <a:pt x="932" y="357"/>
                        <a:pt x="931" y="361"/>
                      </a:cubicBezTo>
                      <a:cubicBezTo>
                        <a:pt x="930" y="365"/>
                        <a:pt x="932" y="370"/>
                        <a:pt x="927" y="370"/>
                      </a:cubicBezTo>
                      <a:cubicBezTo>
                        <a:pt x="923" y="369"/>
                        <a:pt x="919" y="366"/>
                        <a:pt x="915" y="366"/>
                      </a:cubicBezTo>
                      <a:cubicBezTo>
                        <a:pt x="905" y="365"/>
                        <a:pt x="906" y="376"/>
                        <a:pt x="906" y="383"/>
                      </a:cubicBezTo>
                      <a:cubicBezTo>
                        <a:pt x="900" y="385"/>
                        <a:pt x="889" y="381"/>
                        <a:pt x="886" y="387"/>
                      </a:cubicBezTo>
                      <a:cubicBezTo>
                        <a:pt x="882" y="395"/>
                        <a:pt x="890" y="398"/>
                        <a:pt x="894" y="402"/>
                      </a:cubicBezTo>
                      <a:cubicBezTo>
                        <a:pt x="897" y="406"/>
                        <a:pt x="899" y="418"/>
                        <a:pt x="892" y="419"/>
                      </a:cubicBezTo>
                      <a:cubicBezTo>
                        <a:pt x="887" y="419"/>
                        <a:pt x="881" y="406"/>
                        <a:pt x="879" y="416"/>
                      </a:cubicBezTo>
                      <a:cubicBezTo>
                        <a:pt x="879" y="419"/>
                        <a:pt x="879" y="422"/>
                        <a:pt x="876" y="424"/>
                      </a:cubicBezTo>
                      <a:cubicBezTo>
                        <a:pt x="873" y="425"/>
                        <a:pt x="869" y="424"/>
                        <a:pt x="866" y="424"/>
                      </a:cubicBezTo>
                      <a:cubicBezTo>
                        <a:pt x="857" y="424"/>
                        <a:pt x="859" y="430"/>
                        <a:pt x="862" y="436"/>
                      </a:cubicBezTo>
                      <a:cubicBezTo>
                        <a:pt x="863" y="439"/>
                        <a:pt x="865" y="441"/>
                        <a:pt x="866" y="444"/>
                      </a:cubicBezTo>
                      <a:cubicBezTo>
                        <a:pt x="867" y="448"/>
                        <a:pt x="866" y="451"/>
                        <a:pt x="866" y="455"/>
                      </a:cubicBezTo>
                      <a:cubicBezTo>
                        <a:pt x="867" y="461"/>
                        <a:pt x="879" y="460"/>
                        <a:pt x="878" y="467"/>
                      </a:cubicBezTo>
                      <a:cubicBezTo>
                        <a:pt x="877" y="470"/>
                        <a:pt x="874" y="472"/>
                        <a:pt x="875" y="476"/>
                      </a:cubicBezTo>
                      <a:cubicBezTo>
                        <a:pt x="876" y="479"/>
                        <a:pt x="878" y="482"/>
                        <a:pt x="879" y="484"/>
                      </a:cubicBezTo>
                      <a:cubicBezTo>
                        <a:pt x="882" y="489"/>
                        <a:pt x="885" y="492"/>
                        <a:pt x="887" y="497"/>
                      </a:cubicBezTo>
                      <a:cubicBezTo>
                        <a:pt x="887" y="499"/>
                        <a:pt x="887" y="501"/>
                        <a:pt x="888" y="503"/>
                      </a:cubicBezTo>
                      <a:cubicBezTo>
                        <a:pt x="889" y="505"/>
                        <a:pt x="892" y="507"/>
                        <a:pt x="894" y="508"/>
                      </a:cubicBezTo>
                      <a:cubicBezTo>
                        <a:pt x="895" y="510"/>
                        <a:pt x="896" y="512"/>
                        <a:pt x="898" y="514"/>
                      </a:cubicBezTo>
                      <a:cubicBezTo>
                        <a:pt x="899" y="517"/>
                        <a:pt x="902" y="520"/>
                        <a:pt x="902" y="524"/>
                      </a:cubicBezTo>
                      <a:cubicBezTo>
                        <a:pt x="903" y="529"/>
                        <a:pt x="898" y="532"/>
                        <a:pt x="897" y="537"/>
                      </a:cubicBezTo>
                      <a:cubicBezTo>
                        <a:pt x="897" y="539"/>
                        <a:pt x="897" y="541"/>
                        <a:pt x="898" y="541"/>
                      </a:cubicBezTo>
                      <a:cubicBezTo>
                        <a:pt x="898" y="541"/>
                        <a:pt x="898" y="541"/>
                        <a:pt x="898" y="541"/>
                      </a:cubicBezTo>
                      <a:cubicBezTo>
                        <a:pt x="899" y="544"/>
                        <a:pt x="900" y="544"/>
                        <a:pt x="904" y="548"/>
                      </a:cubicBezTo>
                      <a:cubicBezTo>
                        <a:pt x="908" y="551"/>
                        <a:pt x="908" y="559"/>
                        <a:pt x="902" y="561"/>
                      </a:cubicBezTo>
                      <a:cubicBezTo>
                        <a:pt x="897" y="562"/>
                        <a:pt x="893" y="555"/>
                        <a:pt x="891" y="552"/>
                      </a:cubicBezTo>
                      <a:cubicBezTo>
                        <a:pt x="888" y="549"/>
                        <a:pt x="887" y="554"/>
                        <a:pt x="888" y="555"/>
                      </a:cubicBezTo>
                      <a:cubicBezTo>
                        <a:pt x="889" y="557"/>
                        <a:pt x="879" y="556"/>
                        <a:pt x="873" y="556"/>
                      </a:cubicBezTo>
                      <a:cubicBezTo>
                        <a:pt x="867" y="556"/>
                        <a:pt x="869" y="567"/>
                        <a:pt x="869" y="576"/>
                      </a:cubicBezTo>
                      <a:cubicBezTo>
                        <a:pt x="870" y="584"/>
                        <a:pt x="844" y="580"/>
                        <a:pt x="840" y="579"/>
                      </a:cubicBezTo>
                      <a:cubicBezTo>
                        <a:pt x="836" y="578"/>
                        <a:pt x="820" y="577"/>
                        <a:pt x="814" y="579"/>
                      </a:cubicBezTo>
                      <a:cubicBezTo>
                        <a:pt x="809" y="580"/>
                        <a:pt x="814" y="594"/>
                        <a:pt x="816" y="602"/>
                      </a:cubicBezTo>
                      <a:cubicBezTo>
                        <a:pt x="817" y="610"/>
                        <a:pt x="818" y="631"/>
                        <a:pt x="817" y="635"/>
                      </a:cubicBezTo>
                      <a:cubicBezTo>
                        <a:pt x="816" y="640"/>
                        <a:pt x="814" y="641"/>
                        <a:pt x="813" y="643"/>
                      </a:cubicBezTo>
                      <a:cubicBezTo>
                        <a:pt x="811" y="644"/>
                        <a:pt x="811" y="649"/>
                        <a:pt x="811" y="653"/>
                      </a:cubicBezTo>
                      <a:cubicBezTo>
                        <a:pt x="812" y="656"/>
                        <a:pt x="809" y="661"/>
                        <a:pt x="807" y="665"/>
                      </a:cubicBezTo>
                      <a:cubicBezTo>
                        <a:pt x="804" y="669"/>
                        <a:pt x="806" y="678"/>
                        <a:pt x="806" y="683"/>
                      </a:cubicBezTo>
                      <a:cubicBezTo>
                        <a:pt x="806" y="687"/>
                        <a:pt x="811" y="690"/>
                        <a:pt x="817" y="692"/>
                      </a:cubicBezTo>
                      <a:cubicBezTo>
                        <a:pt x="823" y="695"/>
                        <a:pt x="822" y="704"/>
                        <a:pt x="823" y="710"/>
                      </a:cubicBezTo>
                      <a:cubicBezTo>
                        <a:pt x="824" y="715"/>
                        <a:pt x="838" y="730"/>
                        <a:pt x="842" y="736"/>
                      </a:cubicBezTo>
                      <a:cubicBezTo>
                        <a:pt x="847" y="742"/>
                        <a:pt x="836" y="747"/>
                        <a:pt x="831" y="748"/>
                      </a:cubicBezTo>
                      <a:cubicBezTo>
                        <a:pt x="826" y="750"/>
                        <a:pt x="827" y="755"/>
                        <a:pt x="827" y="758"/>
                      </a:cubicBezTo>
                      <a:cubicBezTo>
                        <a:pt x="826" y="761"/>
                        <a:pt x="828" y="764"/>
                        <a:pt x="821" y="774"/>
                      </a:cubicBezTo>
                      <a:cubicBezTo>
                        <a:pt x="815" y="785"/>
                        <a:pt x="802" y="787"/>
                        <a:pt x="796" y="788"/>
                      </a:cubicBezTo>
                      <a:cubicBezTo>
                        <a:pt x="791" y="789"/>
                        <a:pt x="792" y="792"/>
                        <a:pt x="793" y="795"/>
                      </a:cubicBezTo>
                      <a:cubicBezTo>
                        <a:pt x="793" y="798"/>
                        <a:pt x="794" y="803"/>
                        <a:pt x="794" y="808"/>
                      </a:cubicBezTo>
                      <a:cubicBezTo>
                        <a:pt x="793" y="814"/>
                        <a:pt x="790" y="811"/>
                        <a:pt x="788" y="813"/>
                      </a:cubicBezTo>
                      <a:cubicBezTo>
                        <a:pt x="786" y="815"/>
                        <a:pt x="781" y="812"/>
                        <a:pt x="777" y="809"/>
                      </a:cubicBezTo>
                      <a:cubicBezTo>
                        <a:pt x="772" y="807"/>
                        <a:pt x="772" y="812"/>
                        <a:pt x="769" y="817"/>
                      </a:cubicBezTo>
                      <a:cubicBezTo>
                        <a:pt x="766" y="822"/>
                        <a:pt x="761" y="818"/>
                        <a:pt x="758" y="818"/>
                      </a:cubicBezTo>
                      <a:cubicBezTo>
                        <a:pt x="755" y="818"/>
                        <a:pt x="751" y="823"/>
                        <a:pt x="751" y="827"/>
                      </a:cubicBezTo>
                      <a:cubicBezTo>
                        <a:pt x="750" y="831"/>
                        <a:pt x="743" y="826"/>
                        <a:pt x="741" y="825"/>
                      </a:cubicBezTo>
                      <a:cubicBezTo>
                        <a:pt x="738" y="824"/>
                        <a:pt x="734" y="833"/>
                        <a:pt x="734" y="837"/>
                      </a:cubicBezTo>
                      <a:cubicBezTo>
                        <a:pt x="733" y="842"/>
                        <a:pt x="737" y="843"/>
                        <a:pt x="740" y="844"/>
                      </a:cubicBezTo>
                      <a:cubicBezTo>
                        <a:pt x="743" y="846"/>
                        <a:pt x="737" y="849"/>
                        <a:pt x="733" y="853"/>
                      </a:cubicBezTo>
                      <a:cubicBezTo>
                        <a:pt x="730" y="857"/>
                        <a:pt x="734" y="864"/>
                        <a:pt x="735" y="869"/>
                      </a:cubicBezTo>
                      <a:cubicBezTo>
                        <a:pt x="736" y="875"/>
                        <a:pt x="734" y="876"/>
                        <a:pt x="733" y="882"/>
                      </a:cubicBezTo>
                      <a:cubicBezTo>
                        <a:pt x="733" y="887"/>
                        <a:pt x="735" y="885"/>
                        <a:pt x="738" y="886"/>
                      </a:cubicBezTo>
                      <a:cubicBezTo>
                        <a:pt x="741" y="887"/>
                        <a:pt x="741" y="890"/>
                        <a:pt x="742" y="893"/>
                      </a:cubicBezTo>
                      <a:cubicBezTo>
                        <a:pt x="744" y="897"/>
                        <a:pt x="737" y="895"/>
                        <a:pt x="734" y="894"/>
                      </a:cubicBezTo>
                      <a:cubicBezTo>
                        <a:pt x="730" y="893"/>
                        <a:pt x="730" y="896"/>
                        <a:pt x="731" y="899"/>
                      </a:cubicBezTo>
                      <a:cubicBezTo>
                        <a:pt x="732" y="903"/>
                        <a:pt x="742" y="907"/>
                        <a:pt x="747" y="909"/>
                      </a:cubicBezTo>
                      <a:cubicBezTo>
                        <a:pt x="752" y="912"/>
                        <a:pt x="748" y="918"/>
                        <a:pt x="744" y="922"/>
                      </a:cubicBezTo>
                      <a:cubicBezTo>
                        <a:pt x="740" y="925"/>
                        <a:pt x="747" y="928"/>
                        <a:pt x="753" y="936"/>
                      </a:cubicBezTo>
                      <a:cubicBezTo>
                        <a:pt x="759" y="944"/>
                        <a:pt x="751" y="944"/>
                        <a:pt x="746" y="950"/>
                      </a:cubicBezTo>
                      <a:cubicBezTo>
                        <a:pt x="742" y="955"/>
                        <a:pt x="748" y="957"/>
                        <a:pt x="752" y="957"/>
                      </a:cubicBezTo>
                      <a:cubicBezTo>
                        <a:pt x="756" y="958"/>
                        <a:pt x="756" y="959"/>
                        <a:pt x="762" y="961"/>
                      </a:cubicBezTo>
                      <a:cubicBezTo>
                        <a:pt x="768" y="964"/>
                        <a:pt x="765" y="971"/>
                        <a:pt x="764" y="974"/>
                      </a:cubicBezTo>
                      <a:cubicBezTo>
                        <a:pt x="762" y="977"/>
                        <a:pt x="764" y="977"/>
                        <a:pt x="765" y="978"/>
                      </a:cubicBezTo>
                      <a:cubicBezTo>
                        <a:pt x="766" y="980"/>
                        <a:pt x="759" y="985"/>
                        <a:pt x="758" y="991"/>
                      </a:cubicBezTo>
                      <a:cubicBezTo>
                        <a:pt x="758" y="996"/>
                        <a:pt x="763" y="1001"/>
                        <a:pt x="766" y="1004"/>
                      </a:cubicBezTo>
                      <a:cubicBezTo>
                        <a:pt x="770" y="1007"/>
                        <a:pt x="771" y="1011"/>
                        <a:pt x="771" y="1019"/>
                      </a:cubicBezTo>
                      <a:cubicBezTo>
                        <a:pt x="771" y="1021"/>
                        <a:pt x="770" y="1022"/>
                        <a:pt x="770" y="1023"/>
                      </a:cubicBezTo>
                      <a:cubicBezTo>
                        <a:pt x="768" y="1026"/>
                        <a:pt x="763" y="1025"/>
                        <a:pt x="760" y="1026"/>
                      </a:cubicBezTo>
                      <a:cubicBezTo>
                        <a:pt x="756" y="1028"/>
                        <a:pt x="746" y="1031"/>
                        <a:pt x="742" y="1035"/>
                      </a:cubicBezTo>
                      <a:cubicBezTo>
                        <a:pt x="737" y="1039"/>
                        <a:pt x="730" y="1041"/>
                        <a:pt x="727" y="1043"/>
                      </a:cubicBezTo>
                      <a:cubicBezTo>
                        <a:pt x="725" y="1045"/>
                        <a:pt x="726" y="1053"/>
                        <a:pt x="727" y="1058"/>
                      </a:cubicBezTo>
                      <a:cubicBezTo>
                        <a:pt x="729" y="1064"/>
                        <a:pt x="707" y="1061"/>
                        <a:pt x="702" y="1061"/>
                      </a:cubicBezTo>
                      <a:cubicBezTo>
                        <a:pt x="696" y="1061"/>
                        <a:pt x="690" y="1067"/>
                        <a:pt x="685" y="1070"/>
                      </a:cubicBezTo>
                      <a:cubicBezTo>
                        <a:pt x="680" y="1074"/>
                        <a:pt x="676" y="1072"/>
                        <a:pt x="670" y="1070"/>
                      </a:cubicBezTo>
                      <a:cubicBezTo>
                        <a:pt x="664" y="1067"/>
                        <a:pt x="657" y="1078"/>
                        <a:pt x="652" y="1084"/>
                      </a:cubicBezTo>
                      <a:cubicBezTo>
                        <a:pt x="646" y="1089"/>
                        <a:pt x="638" y="1087"/>
                        <a:pt x="630" y="1083"/>
                      </a:cubicBezTo>
                      <a:cubicBezTo>
                        <a:pt x="623" y="1078"/>
                        <a:pt x="607" y="1086"/>
                        <a:pt x="596" y="1088"/>
                      </a:cubicBezTo>
                      <a:cubicBezTo>
                        <a:pt x="585" y="1091"/>
                        <a:pt x="583" y="1083"/>
                        <a:pt x="577" y="1077"/>
                      </a:cubicBezTo>
                      <a:cubicBezTo>
                        <a:pt x="571" y="1070"/>
                        <a:pt x="540" y="1074"/>
                        <a:pt x="532" y="1076"/>
                      </a:cubicBezTo>
                      <a:cubicBezTo>
                        <a:pt x="524" y="1078"/>
                        <a:pt x="517" y="1073"/>
                        <a:pt x="514" y="1069"/>
                      </a:cubicBezTo>
                      <a:cubicBezTo>
                        <a:pt x="512" y="1066"/>
                        <a:pt x="504" y="1068"/>
                        <a:pt x="501" y="1068"/>
                      </a:cubicBezTo>
                      <a:cubicBezTo>
                        <a:pt x="498" y="1069"/>
                        <a:pt x="495" y="1068"/>
                        <a:pt x="492" y="1064"/>
                      </a:cubicBezTo>
                      <a:cubicBezTo>
                        <a:pt x="489" y="1061"/>
                        <a:pt x="478" y="1067"/>
                        <a:pt x="472" y="1070"/>
                      </a:cubicBezTo>
                      <a:cubicBezTo>
                        <a:pt x="467" y="1072"/>
                        <a:pt x="448" y="1074"/>
                        <a:pt x="447" y="1074"/>
                      </a:cubicBezTo>
                      <a:cubicBezTo>
                        <a:pt x="447" y="1074"/>
                        <a:pt x="447" y="1074"/>
                        <a:pt x="447" y="1074"/>
                      </a:cubicBezTo>
                      <a:cubicBezTo>
                        <a:pt x="444" y="1073"/>
                        <a:pt x="441" y="1073"/>
                        <a:pt x="438" y="1071"/>
                      </a:cubicBezTo>
                      <a:cubicBezTo>
                        <a:pt x="436" y="1068"/>
                        <a:pt x="433" y="1065"/>
                        <a:pt x="433" y="1061"/>
                      </a:cubicBezTo>
                      <a:cubicBezTo>
                        <a:pt x="432" y="1057"/>
                        <a:pt x="434" y="1053"/>
                        <a:pt x="432" y="1049"/>
                      </a:cubicBezTo>
                      <a:cubicBezTo>
                        <a:pt x="430" y="1047"/>
                        <a:pt x="428" y="1046"/>
                        <a:pt x="426" y="1046"/>
                      </a:cubicBezTo>
                      <a:cubicBezTo>
                        <a:pt x="424" y="1047"/>
                        <a:pt x="422" y="1048"/>
                        <a:pt x="420" y="1049"/>
                      </a:cubicBezTo>
                      <a:cubicBezTo>
                        <a:pt x="414" y="1050"/>
                        <a:pt x="413" y="1040"/>
                        <a:pt x="412" y="1036"/>
                      </a:cubicBezTo>
                      <a:cubicBezTo>
                        <a:pt x="411" y="1031"/>
                        <a:pt x="412" y="1024"/>
                        <a:pt x="407" y="1021"/>
                      </a:cubicBezTo>
                      <a:cubicBezTo>
                        <a:pt x="405" y="1020"/>
                        <a:pt x="404" y="1020"/>
                        <a:pt x="403" y="1020"/>
                      </a:cubicBezTo>
                      <a:cubicBezTo>
                        <a:pt x="406" y="1007"/>
                        <a:pt x="398" y="1004"/>
                        <a:pt x="395" y="1001"/>
                      </a:cubicBezTo>
                      <a:cubicBezTo>
                        <a:pt x="393" y="999"/>
                        <a:pt x="392" y="997"/>
                        <a:pt x="391" y="989"/>
                      </a:cubicBezTo>
                      <a:cubicBezTo>
                        <a:pt x="391" y="981"/>
                        <a:pt x="382" y="981"/>
                        <a:pt x="380" y="979"/>
                      </a:cubicBezTo>
                      <a:cubicBezTo>
                        <a:pt x="378" y="978"/>
                        <a:pt x="380" y="974"/>
                        <a:pt x="381" y="969"/>
                      </a:cubicBezTo>
                      <a:cubicBezTo>
                        <a:pt x="382" y="963"/>
                        <a:pt x="373" y="957"/>
                        <a:pt x="370" y="955"/>
                      </a:cubicBezTo>
                      <a:cubicBezTo>
                        <a:pt x="366" y="953"/>
                        <a:pt x="365" y="961"/>
                        <a:pt x="363" y="964"/>
                      </a:cubicBezTo>
                      <a:cubicBezTo>
                        <a:pt x="361" y="968"/>
                        <a:pt x="359" y="964"/>
                        <a:pt x="357" y="962"/>
                      </a:cubicBezTo>
                      <a:cubicBezTo>
                        <a:pt x="355" y="961"/>
                        <a:pt x="354" y="962"/>
                        <a:pt x="352" y="965"/>
                      </a:cubicBezTo>
                      <a:cubicBezTo>
                        <a:pt x="349" y="969"/>
                        <a:pt x="345" y="969"/>
                        <a:pt x="338" y="968"/>
                      </a:cubicBezTo>
                      <a:cubicBezTo>
                        <a:pt x="332" y="968"/>
                        <a:pt x="335" y="967"/>
                        <a:pt x="331" y="947"/>
                      </a:cubicBezTo>
                      <a:cubicBezTo>
                        <a:pt x="328" y="928"/>
                        <a:pt x="294" y="926"/>
                        <a:pt x="285" y="925"/>
                      </a:cubicBezTo>
                      <a:cubicBezTo>
                        <a:pt x="275" y="924"/>
                        <a:pt x="273" y="933"/>
                        <a:pt x="273" y="938"/>
                      </a:cubicBezTo>
                      <a:cubicBezTo>
                        <a:pt x="273" y="942"/>
                        <a:pt x="271" y="944"/>
                        <a:pt x="268" y="949"/>
                      </a:cubicBezTo>
                      <a:cubicBezTo>
                        <a:pt x="264" y="954"/>
                        <a:pt x="268" y="961"/>
                        <a:pt x="268" y="968"/>
                      </a:cubicBezTo>
                      <a:cubicBezTo>
                        <a:pt x="268" y="975"/>
                        <a:pt x="256" y="980"/>
                        <a:pt x="251" y="983"/>
                      </a:cubicBezTo>
                      <a:cubicBezTo>
                        <a:pt x="247" y="986"/>
                        <a:pt x="245" y="995"/>
                        <a:pt x="244" y="1004"/>
                      </a:cubicBezTo>
                      <a:cubicBezTo>
                        <a:pt x="243" y="1014"/>
                        <a:pt x="237" y="1017"/>
                        <a:pt x="235" y="1018"/>
                      </a:cubicBezTo>
                      <a:cubicBezTo>
                        <a:pt x="232" y="1018"/>
                        <a:pt x="232" y="1027"/>
                        <a:pt x="228" y="1028"/>
                      </a:cubicBezTo>
                      <a:cubicBezTo>
                        <a:pt x="225" y="1030"/>
                        <a:pt x="226" y="1021"/>
                        <a:pt x="226" y="1015"/>
                      </a:cubicBezTo>
                      <a:cubicBezTo>
                        <a:pt x="225" y="1009"/>
                        <a:pt x="223" y="1011"/>
                        <a:pt x="222" y="1012"/>
                      </a:cubicBezTo>
                      <a:cubicBezTo>
                        <a:pt x="220" y="1013"/>
                        <a:pt x="219" y="1007"/>
                        <a:pt x="217" y="1001"/>
                      </a:cubicBezTo>
                      <a:cubicBezTo>
                        <a:pt x="215" y="996"/>
                        <a:pt x="211" y="1004"/>
                        <a:pt x="209" y="1007"/>
                      </a:cubicBezTo>
                      <a:cubicBezTo>
                        <a:pt x="206" y="1010"/>
                        <a:pt x="204" y="1011"/>
                        <a:pt x="200" y="1011"/>
                      </a:cubicBezTo>
                      <a:cubicBezTo>
                        <a:pt x="197" y="1011"/>
                        <a:pt x="197" y="1011"/>
                        <a:pt x="191" y="1014"/>
                      </a:cubicBezTo>
                      <a:cubicBezTo>
                        <a:pt x="186" y="1018"/>
                        <a:pt x="182" y="1016"/>
                        <a:pt x="178" y="1016"/>
                      </a:cubicBezTo>
                      <a:cubicBezTo>
                        <a:pt x="173" y="1015"/>
                        <a:pt x="166" y="1032"/>
                        <a:pt x="159" y="1032"/>
                      </a:cubicBezTo>
                      <a:cubicBezTo>
                        <a:pt x="152" y="1032"/>
                        <a:pt x="147" y="1021"/>
                        <a:pt x="145" y="1017"/>
                      </a:cubicBezTo>
                      <a:cubicBezTo>
                        <a:pt x="143" y="1014"/>
                        <a:pt x="144" y="1005"/>
                        <a:pt x="145" y="998"/>
                      </a:cubicBezTo>
                      <a:cubicBezTo>
                        <a:pt x="145" y="992"/>
                        <a:pt x="142" y="988"/>
                        <a:pt x="141" y="984"/>
                      </a:cubicBezTo>
                      <a:cubicBezTo>
                        <a:pt x="141" y="980"/>
                        <a:pt x="145" y="970"/>
                        <a:pt x="145" y="965"/>
                      </a:cubicBezTo>
                      <a:cubicBezTo>
                        <a:pt x="145" y="960"/>
                        <a:pt x="148" y="958"/>
                        <a:pt x="148" y="955"/>
                      </a:cubicBezTo>
                      <a:cubicBezTo>
                        <a:pt x="148" y="952"/>
                        <a:pt x="152" y="949"/>
                        <a:pt x="155" y="947"/>
                      </a:cubicBezTo>
                      <a:cubicBezTo>
                        <a:pt x="157" y="945"/>
                        <a:pt x="157" y="934"/>
                        <a:pt x="159" y="927"/>
                      </a:cubicBezTo>
                      <a:cubicBezTo>
                        <a:pt x="161" y="921"/>
                        <a:pt x="149" y="917"/>
                        <a:pt x="146" y="914"/>
                      </a:cubicBezTo>
                      <a:cubicBezTo>
                        <a:pt x="143" y="911"/>
                        <a:pt x="132" y="900"/>
                        <a:pt x="128" y="895"/>
                      </a:cubicBezTo>
                      <a:cubicBezTo>
                        <a:pt x="125" y="891"/>
                        <a:pt x="126" y="888"/>
                        <a:pt x="129" y="883"/>
                      </a:cubicBezTo>
                      <a:cubicBezTo>
                        <a:pt x="131" y="879"/>
                        <a:pt x="131" y="872"/>
                        <a:pt x="131" y="867"/>
                      </a:cubicBezTo>
                      <a:cubicBezTo>
                        <a:pt x="131" y="863"/>
                        <a:pt x="120" y="853"/>
                        <a:pt x="118" y="849"/>
                      </a:cubicBezTo>
                      <a:cubicBezTo>
                        <a:pt x="115" y="845"/>
                        <a:pt x="119" y="836"/>
                        <a:pt x="119" y="831"/>
                      </a:cubicBezTo>
                      <a:cubicBezTo>
                        <a:pt x="119" y="825"/>
                        <a:pt x="117" y="820"/>
                        <a:pt x="115" y="817"/>
                      </a:cubicBezTo>
                      <a:cubicBezTo>
                        <a:pt x="113" y="814"/>
                        <a:pt x="106" y="803"/>
                        <a:pt x="103" y="798"/>
                      </a:cubicBezTo>
                      <a:cubicBezTo>
                        <a:pt x="100" y="792"/>
                        <a:pt x="88" y="798"/>
                        <a:pt x="83" y="799"/>
                      </a:cubicBezTo>
                      <a:cubicBezTo>
                        <a:pt x="79" y="800"/>
                        <a:pt x="82" y="786"/>
                        <a:pt x="82" y="783"/>
                      </a:cubicBezTo>
                      <a:cubicBezTo>
                        <a:pt x="83" y="779"/>
                        <a:pt x="92" y="784"/>
                        <a:pt x="96" y="783"/>
                      </a:cubicBezTo>
                      <a:cubicBezTo>
                        <a:pt x="100" y="781"/>
                        <a:pt x="92" y="773"/>
                        <a:pt x="90" y="770"/>
                      </a:cubicBezTo>
                      <a:cubicBezTo>
                        <a:pt x="88" y="768"/>
                        <a:pt x="88" y="765"/>
                        <a:pt x="86" y="761"/>
                      </a:cubicBezTo>
                      <a:cubicBezTo>
                        <a:pt x="85" y="756"/>
                        <a:pt x="74" y="763"/>
                        <a:pt x="74" y="763"/>
                      </a:cubicBezTo>
                      <a:cubicBezTo>
                        <a:pt x="68" y="761"/>
                        <a:pt x="61" y="759"/>
                        <a:pt x="58" y="759"/>
                      </a:cubicBezTo>
                      <a:cubicBezTo>
                        <a:pt x="54" y="760"/>
                        <a:pt x="50" y="762"/>
                        <a:pt x="47" y="758"/>
                      </a:cubicBezTo>
                      <a:cubicBezTo>
                        <a:pt x="44" y="754"/>
                        <a:pt x="43" y="751"/>
                        <a:pt x="40" y="754"/>
                      </a:cubicBezTo>
                      <a:cubicBezTo>
                        <a:pt x="37" y="757"/>
                        <a:pt x="37" y="759"/>
                        <a:pt x="33" y="758"/>
                      </a:cubicBezTo>
                      <a:cubicBezTo>
                        <a:pt x="29" y="756"/>
                        <a:pt x="24" y="756"/>
                        <a:pt x="24" y="751"/>
                      </a:cubicBezTo>
                      <a:cubicBezTo>
                        <a:pt x="23" y="745"/>
                        <a:pt x="25" y="741"/>
                        <a:pt x="28" y="739"/>
                      </a:cubicBezTo>
                      <a:cubicBezTo>
                        <a:pt x="30" y="738"/>
                        <a:pt x="35" y="736"/>
                        <a:pt x="33" y="734"/>
                      </a:cubicBezTo>
                      <a:cubicBezTo>
                        <a:pt x="30" y="732"/>
                        <a:pt x="25" y="726"/>
                        <a:pt x="29" y="724"/>
                      </a:cubicBezTo>
                      <a:cubicBezTo>
                        <a:pt x="32" y="723"/>
                        <a:pt x="33" y="721"/>
                        <a:pt x="34" y="718"/>
                      </a:cubicBezTo>
                      <a:cubicBezTo>
                        <a:pt x="36" y="715"/>
                        <a:pt x="36" y="711"/>
                        <a:pt x="40" y="708"/>
                      </a:cubicBezTo>
                      <a:cubicBezTo>
                        <a:pt x="44" y="704"/>
                        <a:pt x="47" y="701"/>
                        <a:pt x="45" y="698"/>
                      </a:cubicBezTo>
                      <a:cubicBezTo>
                        <a:pt x="43" y="696"/>
                        <a:pt x="38" y="692"/>
                        <a:pt x="37" y="689"/>
                      </a:cubicBezTo>
                      <a:cubicBezTo>
                        <a:pt x="36" y="685"/>
                        <a:pt x="35" y="680"/>
                        <a:pt x="32" y="677"/>
                      </a:cubicBezTo>
                      <a:cubicBezTo>
                        <a:pt x="28" y="674"/>
                        <a:pt x="23" y="671"/>
                        <a:pt x="21" y="666"/>
                      </a:cubicBezTo>
                      <a:cubicBezTo>
                        <a:pt x="18" y="661"/>
                        <a:pt x="17" y="652"/>
                        <a:pt x="19" y="650"/>
                      </a:cubicBezTo>
                      <a:cubicBezTo>
                        <a:pt x="22" y="648"/>
                        <a:pt x="25" y="642"/>
                        <a:pt x="22" y="638"/>
                      </a:cubicBezTo>
                      <a:cubicBezTo>
                        <a:pt x="19" y="634"/>
                        <a:pt x="13" y="627"/>
                        <a:pt x="11" y="626"/>
                      </a:cubicBezTo>
                      <a:cubicBezTo>
                        <a:pt x="9" y="625"/>
                        <a:pt x="6" y="622"/>
                        <a:pt x="9" y="620"/>
                      </a:cubicBezTo>
                      <a:cubicBezTo>
                        <a:pt x="13" y="618"/>
                        <a:pt x="16" y="617"/>
                        <a:pt x="20" y="617"/>
                      </a:cubicBezTo>
                      <a:cubicBezTo>
                        <a:pt x="23" y="618"/>
                        <a:pt x="31" y="617"/>
                        <a:pt x="32" y="611"/>
                      </a:cubicBezTo>
                      <a:cubicBezTo>
                        <a:pt x="32" y="605"/>
                        <a:pt x="25" y="557"/>
                        <a:pt x="26" y="551"/>
                      </a:cubicBezTo>
                      <a:cubicBezTo>
                        <a:pt x="26" y="545"/>
                        <a:pt x="26" y="520"/>
                        <a:pt x="17" y="509"/>
                      </a:cubicBezTo>
                      <a:cubicBezTo>
                        <a:pt x="7" y="499"/>
                        <a:pt x="0" y="494"/>
                        <a:pt x="5" y="487"/>
                      </a:cubicBezTo>
                      <a:cubicBezTo>
                        <a:pt x="7" y="487"/>
                        <a:pt x="10" y="487"/>
                        <a:pt x="12" y="487"/>
                      </a:cubicBezTo>
                      <a:cubicBezTo>
                        <a:pt x="18" y="486"/>
                        <a:pt x="24" y="485"/>
                        <a:pt x="28" y="482"/>
                      </a:cubicBezTo>
                      <a:cubicBezTo>
                        <a:pt x="34" y="478"/>
                        <a:pt x="37" y="470"/>
                        <a:pt x="44" y="469"/>
                      </a:cubicBezTo>
                      <a:cubicBezTo>
                        <a:pt x="50" y="468"/>
                        <a:pt x="56" y="475"/>
                        <a:pt x="61" y="471"/>
                      </a:cubicBezTo>
                      <a:cubicBezTo>
                        <a:pt x="67" y="467"/>
                        <a:pt x="62" y="457"/>
                        <a:pt x="63" y="451"/>
                      </a:cubicBezTo>
                      <a:cubicBezTo>
                        <a:pt x="64" y="443"/>
                        <a:pt x="67" y="439"/>
                        <a:pt x="74" y="436"/>
                      </a:cubicBezTo>
                      <a:cubicBezTo>
                        <a:pt x="76" y="435"/>
                        <a:pt x="79" y="434"/>
                        <a:pt x="81" y="432"/>
                      </a:cubicBezTo>
                      <a:cubicBezTo>
                        <a:pt x="83" y="430"/>
                        <a:pt x="83" y="427"/>
                        <a:pt x="83" y="424"/>
                      </a:cubicBezTo>
                      <a:cubicBezTo>
                        <a:pt x="83" y="420"/>
                        <a:pt x="84" y="417"/>
                        <a:pt x="88" y="415"/>
                      </a:cubicBezTo>
                      <a:cubicBezTo>
                        <a:pt x="92" y="412"/>
                        <a:pt x="96" y="409"/>
                        <a:pt x="99" y="405"/>
                      </a:cubicBezTo>
                      <a:cubicBezTo>
                        <a:pt x="103" y="402"/>
                        <a:pt x="109" y="397"/>
                        <a:pt x="111" y="392"/>
                      </a:cubicBezTo>
                      <a:cubicBezTo>
                        <a:pt x="112" y="387"/>
                        <a:pt x="108" y="382"/>
                        <a:pt x="105" y="378"/>
                      </a:cubicBezTo>
                      <a:cubicBezTo>
                        <a:pt x="101" y="375"/>
                        <a:pt x="98" y="372"/>
                        <a:pt x="97" y="367"/>
                      </a:cubicBezTo>
                      <a:cubicBezTo>
                        <a:pt x="96" y="362"/>
                        <a:pt x="97" y="356"/>
                        <a:pt x="95" y="350"/>
                      </a:cubicBezTo>
                      <a:cubicBezTo>
                        <a:pt x="94" y="345"/>
                        <a:pt x="89" y="342"/>
                        <a:pt x="84" y="339"/>
                      </a:cubicBezTo>
                      <a:cubicBezTo>
                        <a:pt x="80" y="336"/>
                        <a:pt x="74" y="334"/>
                        <a:pt x="72" y="329"/>
                      </a:cubicBezTo>
                      <a:cubicBezTo>
                        <a:pt x="70" y="324"/>
                        <a:pt x="69" y="319"/>
                        <a:pt x="67" y="315"/>
                      </a:cubicBezTo>
                      <a:cubicBezTo>
                        <a:pt x="66" y="312"/>
                        <a:pt x="65" y="310"/>
                        <a:pt x="64" y="307"/>
                      </a:cubicBezTo>
                      <a:cubicBezTo>
                        <a:pt x="62" y="305"/>
                        <a:pt x="61" y="303"/>
                        <a:pt x="61" y="300"/>
                      </a:cubicBezTo>
                      <a:cubicBezTo>
                        <a:pt x="61" y="295"/>
                        <a:pt x="66" y="293"/>
                        <a:pt x="63" y="288"/>
                      </a:cubicBezTo>
                      <a:cubicBezTo>
                        <a:pt x="62" y="285"/>
                        <a:pt x="61" y="283"/>
                        <a:pt x="59" y="281"/>
                      </a:cubicBezTo>
                      <a:cubicBezTo>
                        <a:pt x="58" y="280"/>
                        <a:pt x="56" y="279"/>
                        <a:pt x="56" y="277"/>
                      </a:cubicBezTo>
                      <a:cubicBezTo>
                        <a:pt x="55" y="275"/>
                        <a:pt x="55" y="272"/>
                        <a:pt x="56" y="270"/>
                      </a:cubicBezTo>
                      <a:cubicBezTo>
                        <a:pt x="58" y="268"/>
                        <a:pt x="61" y="267"/>
                        <a:pt x="61" y="264"/>
                      </a:cubicBezTo>
                      <a:cubicBezTo>
                        <a:pt x="61" y="263"/>
                        <a:pt x="61" y="262"/>
                        <a:pt x="61" y="261"/>
                      </a:cubicBezTo>
                      <a:cubicBezTo>
                        <a:pt x="66" y="256"/>
                        <a:pt x="66" y="256"/>
                        <a:pt x="66" y="256"/>
                      </a:cubicBezTo>
                      <a:cubicBezTo>
                        <a:pt x="67" y="256"/>
                        <a:pt x="67" y="257"/>
                        <a:pt x="68" y="257"/>
                      </a:cubicBezTo>
                      <a:cubicBezTo>
                        <a:pt x="71" y="257"/>
                        <a:pt x="73" y="257"/>
                        <a:pt x="75" y="258"/>
                      </a:cubicBezTo>
                      <a:cubicBezTo>
                        <a:pt x="78" y="258"/>
                        <a:pt x="79" y="259"/>
                        <a:pt x="81" y="259"/>
                      </a:cubicBezTo>
                      <a:cubicBezTo>
                        <a:pt x="86" y="259"/>
                        <a:pt x="91" y="258"/>
                        <a:pt x="89" y="253"/>
                      </a:cubicBezTo>
                      <a:cubicBezTo>
                        <a:pt x="88" y="251"/>
                        <a:pt x="84" y="242"/>
                        <a:pt x="90" y="242"/>
                      </a:cubicBezTo>
                      <a:cubicBezTo>
                        <a:pt x="94" y="243"/>
                        <a:pt x="93" y="250"/>
                        <a:pt x="95" y="253"/>
                      </a:cubicBezTo>
                      <a:cubicBezTo>
                        <a:pt x="96" y="255"/>
                        <a:pt x="98" y="256"/>
                        <a:pt x="99" y="259"/>
                      </a:cubicBezTo>
                      <a:cubicBezTo>
                        <a:pt x="100" y="261"/>
                        <a:pt x="99" y="262"/>
                        <a:pt x="97" y="264"/>
                      </a:cubicBezTo>
                      <a:cubicBezTo>
                        <a:pt x="96" y="266"/>
                        <a:pt x="96" y="268"/>
                        <a:pt x="96" y="271"/>
                      </a:cubicBezTo>
                      <a:cubicBezTo>
                        <a:pt x="96" y="276"/>
                        <a:pt x="100" y="276"/>
                        <a:pt x="104" y="278"/>
                      </a:cubicBezTo>
                      <a:cubicBezTo>
                        <a:pt x="106" y="279"/>
                        <a:pt x="112" y="281"/>
                        <a:pt x="111" y="276"/>
                      </a:cubicBezTo>
                      <a:cubicBezTo>
                        <a:pt x="111" y="273"/>
                        <a:pt x="102" y="268"/>
                        <a:pt x="106" y="264"/>
                      </a:cubicBezTo>
                      <a:cubicBezTo>
                        <a:pt x="109" y="261"/>
                        <a:pt x="116" y="263"/>
                        <a:pt x="120" y="260"/>
                      </a:cubicBezTo>
                      <a:cubicBezTo>
                        <a:pt x="124" y="257"/>
                        <a:pt x="126" y="251"/>
                        <a:pt x="131" y="249"/>
                      </a:cubicBezTo>
                      <a:cubicBezTo>
                        <a:pt x="136" y="246"/>
                        <a:pt x="141" y="248"/>
                        <a:pt x="146" y="249"/>
                      </a:cubicBezTo>
                      <a:cubicBezTo>
                        <a:pt x="151" y="250"/>
                        <a:pt x="156" y="249"/>
                        <a:pt x="161" y="247"/>
                      </a:cubicBezTo>
                      <a:cubicBezTo>
                        <a:pt x="163" y="247"/>
                        <a:pt x="166" y="246"/>
                        <a:pt x="168" y="246"/>
                      </a:cubicBezTo>
                      <a:cubicBezTo>
                        <a:pt x="172" y="246"/>
                        <a:pt x="179" y="246"/>
                        <a:pt x="181" y="250"/>
                      </a:cubicBezTo>
                      <a:cubicBezTo>
                        <a:pt x="183" y="252"/>
                        <a:pt x="181" y="254"/>
                        <a:pt x="180" y="256"/>
                      </a:cubicBezTo>
                      <a:cubicBezTo>
                        <a:pt x="179" y="259"/>
                        <a:pt x="181" y="262"/>
                        <a:pt x="184" y="264"/>
                      </a:cubicBezTo>
                      <a:cubicBezTo>
                        <a:pt x="189" y="266"/>
                        <a:pt x="195" y="266"/>
                        <a:pt x="200" y="266"/>
                      </a:cubicBezTo>
                      <a:cubicBezTo>
                        <a:pt x="203" y="266"/>
                        <a:pt x="206" y="266"/>
                        <a:pt x="208" y="267"/>
                      </a:cubicBezTo>
                      <a:cubicBezTo>
                        <a:pt x="210" y="268"/>
                        <a:pt x="211" y="270"/>
                        <a:pt x="213" y="271"/>
                      </a:cubicBezTo>
                      <a:cubicBezTo>
                        <a:pt x="218" y="273"/>
                        <a:pt x="222" y="267"/>
                        <a:pt x="225" y="265"/>
                      </a:cubicBezTo>
                      <a:cubicBezTo>
                        <a:pt x="229" y="262"/>
                        <a:pt x="235" y="261"/>
                        <a:pt x="240" y="259"/>
                      </a:cubicBezTo>
                      <a:cubicBezTo>
                        <a:pt x="245" y="257"/>
                        <a:pt x="250" y="255"/>
                        <a:pt x="255" y="253"/>
                      </a:cubicBezTo>
                      <a:cubicBezTo>
                        <a:pt x="261" y="250"/>
                        <a:pt x="260" y="245"/>
                        <a:pt x="256" y="241"/>
                      </a:cubicBezTo>
                      <a:cubicBezTo>
                        <a:pt x="253" y="237"/>
                        <a:pt x="252" y="233"/>
                        <a:pt x="250" y="228"/>
                      </a:cubicBezTo>
                      <a:cubicBezTo>
                        <a:pt x="248" y="224"/>
                        <a:pt x="246" y="220"/>
                        <a:pt x="249" y="216"/>
                      </a:cubicBezTo>
                      <a:cubicBezTo>
                        <a:pt x="252" y="214"/>
                        <a:pt x="255" y="212"/>
                        <a:pt x="258" y="210"/>
                      </a:cubicBezTo>
                      <a:cubicBezTo>
                        <a:pt x="260" y="209"/>
                        <a:pt x="263" y="205"/>
                        <a:pt x="265" y="206"/>
                      </a:cubicBezTo>
                      <a:cubicBezTo>
                        <a:pt x="268" y="207"/>
                        <a:pt x="270" y="211"/>
                        <a:pt x="272" y="212"/>
                      </a:cubicBezTo>
                      <a:cubicBezTo>
                        <a:pt x="276" y="214"/>
                        <a:pt x="282" y="213"/>
                        <a:pt x="286" y="213"/>
                      </a:cubicBezTo>
                      <a:cubicBezTo>
                        <a:pt x="290" y="212"/>
                        <a:pt x="296" y="214"/>
                        <a:pt x="298" y="209"/>
                      </a:cubicBezTo>
                      <a:cubicBezTo>
                        <a:pt x="301" y="204"/>
                        <a:pt x="303" y="199"/>
                        <a:pt x="310" y="197"/>
                      </a:cubicBezTo>
                      <a:cubicBezTo>
                        <a:pt x="313" y="197"/>
                        <a:pt x="315" y="198"/>
                        <a:pt x="317" y="199"/>
                      </a:cubicBezTo>
                      <a:cubicBezTo>
                        <a:pt x="320" y="201"/>
                        <a:pt x="323" y="201"/>
                        <a:pt x="325" y="203"/>
                      </a:cubicBezTo>
                      <a:cubicBezTo>
                        <a:pt x="328" y="204"/>
                        <a:pt x="330" y="207"/>
                        <a:pt x="332" y="209"/>
                      </a:cubicBezTo>
                      <a:cubicBezTo>
                        <a:pt x="334" y="212"/>
                        <a:pt x="336" y="212"/>
                        <a:pt x="339" y="213"/>
                      </a:cubicBezTo>
                      <a:cubicBezTo>
                        <a:pt x="341" y="214"/>
                        <a:pt x="342" y="217"/>
                        <a:pt x="343" y="219"/>
                      </a:cubicBezTo>
                      <a:cubicBezTo>
                        <a:pt x="345" y="222"/>
                        <a:pt x="346" y="223"/>
                        <a:pt x="348" y="225"/>
                      </a:cubicBezTo>
                      <a:cubicBezTo>
                        <a:pt x="350" y="227"/>
                        <a:pt x="353" y="230"/>
                        <a:pt x="352" y="233"/>
                      </a:cubicBezTo>
                      <a:cubicBezTo>
                        <a:pt x="351" y="235"/>
                        <a:pt x="346" y="236"/>
                        <a:pt x="346" y="238"/>
                      </a:cubicBezTo>
                      <a:cubicBezTo>
                        <a:pt x="346" y="243"/>
                        <a:pt x="357" y="240"/>
                        <a:pt x="359" y="243"/>
                      </a:cubicBezTo>
                      <a:cubicBezTo>
                        <a:pt x="362" y="246"/>
                        <a:pt x="363" y="251"/>
                        <a:pt x="362" y="255"/>
                      </a:cubicBezTo>
                      <a:cubicBezTo>
                        <a:pt x="361" y="260"/>
                        <a:pt x="358" y="260"/>
                        <a:pt x="354" y="261"/>
                      </a:cubicBezTo>
                      <a:cubicBezTo>
                        <a:pt x="351" y="261"/>
                        <a:pt x="348" y="263"/>
                        <a:pt x="348" y="266"/>
                      </a:cubicBezTo>
                      <a:cubicBezTo>
                        <a:pt x="348" y="270"/>
                        <a:pt x="352" y="272"/>
                        <a:pt x="354" y="274"/>
                      </a:cubicBezTo>
                      <a:cubicBezTo>
                        <a:pt x="356" y="276"/>
                        <a:pt x="362" y="280"/>
                        <a:pt x="361" y="274"/>
                      </a:cubicBezTo>
                      <a:cubicBezTo>
                        <a:pt x="361" y="272"/>
                        <a:pt x="359" y="269"/>
                        <a:pt x="361" y="267"/>
                      </a:cubicBezTo>
                      <a:cubicBezTo>
                        <a:pt x="363" y="265"/>
                        <a:pt x="366" y="268"/>
                        <a:pt x="369" y="268"/>
                      </a:cubicBezTo>
                      <a:cubicBezTo>
                        <a:pt x="371" y="268"/>
                        <a:pt x="374" y="268"/>
                        <a:pt x="376" y="269"/>
                      </a:cubicBezTo>
                      <a:cubicBezTo>
                        <a:pt x="376" y="275"/>
                        <a:pt x="371" y="279"/>
                        <a:pt x="371" y="284"/>
                      </a:cubicBezTo>
                      <a:cubicBezTo>
                        <a:pt x="372" y="288"/>
                        <a:pt x="378" y="289"/>
                        <a:pt x="381" y="291"/>
                      </a:cubicBezTo>
                      <a:cubicBezTo>
                        <a:pt x="384" y="293"/>
                        <a:pt x="387" y="297"/>
                        <a:pt x="391" y="299"/>
                      </a:cubicBezTo>
                      <a:cubicBezTo>
                        <a:pt x="395" y="302"/>
                        <a:pt x="399" y="303"/>
                        <a:pt x="403" y="305"/>
                      </a:cubicBezTo>
                      <a:cubicBezTo>
                        <a:pt x="406" y="307"/>
                        <a:pt x="409" y="309"/>
                        <a:pt x="413" y="309"/>
                      </a:cubicBezTo>
                      <a:cubicBezTo>
                        <a:pt x="413" y="308"/>
                        <a:pt x="413" y="307"/>
                        <a:pt x="414" y="306"/>
                      </a:cubicBezTo>
                      <a:cubicBezTo>
                        <a:pt x="419" y="298"/>
                        <a:pt x="423" y="309"/>
                        <a:pt x="427" y="311"/>
                      </a:cubicBezTo>
                      <a:cubicBezTo>
                        <a:pt x="430" y="312"/>
                        <a:pt x="431" y="309"/>
                        <a:pt x="431" y="307"/>
                      </a:cubicBezTo>
                      <a:cubicBezTo>
                        <a:pt x="432" y="304"/>
                        <a:pt x="430" y="301"/>
                        <a:pt x="428" y="299"/>
                      </a:cubicBezTo>
                      <a:cubicBezTo>
                        <a:pt x="425" y="294"/>
                        <a:pt x="425" y="289"/>
                        <a:pt x="425" y="283"/>
                      </a:cubicBezTo>
                      <a:cubicBezTo>
                        <a:pt x="425" y="281"/>
                        <a:pt x="426" y="278"/>
                        <a:pt x="426" y="276"/>
                      </a:cubicBezTo>
                      <a:cubicBezTo>
                        <a:pt x="426" y="273"/>
                        <a:pt x="424" y="271"/>
                        <a:pt x="423" y="269"/>
                      </a:cubicBezTo>
                      <a:cubicBezTo>
                        <a:pt x="419" y="264"/>
                        <a:pt x="420" y="258"/>
                        <a:pt x="419" y="253"/>
                      </a:cubicBezTo>
                      <a:cubicBezTo>
                        <a:pt x="418" y="250"/>
                        <a:pt x="416" y="245"/>
                        <a:pt x="419" y="243"/>
                      </a:cubicBezTo>
                      <a:cubicBezTo>
                        <a:pt x="421" y="241"/>
                        <a:pt x="424" y="244"/>
                        <a:pt x="426" y="245"/>
                      </a:cubicBezTo>
                      <a:cubicBezTo>
                        <a:pt x="429" y="247"/>
                        <a:pt x="432" y="252"/>
                        <a:pt x="436" y="254"/>
                      </a:cubicBezTo>
                      <a:cubicBezTo>
                        <a:pt x="441" y="256"/>
                        <a:pt x="445" y="257"/>
                        <a:pt x="451" y="256"/>
                      </a:cubicBezTo>
                      <a:cubicBezTo>
                        <a:pt x="457" y="256"/>
                        <a:pt x="460" y="253"/>
                        <a:pt x="461" y="247"/>
                      </a:cubicBezTo>
                      <a:cubicBezTo>
                        <a:pt x="462" y="244"/>
                        <a:pt x="463" y="241"/>
                        <a:pt x="465" y="239"/>
                      </a:cubicBezTo>
                      <a:cubicBezTo>
                        <a:pt x="468" y="235"/>
                        <a:pt x="471" y="225"/>
                        <a:pt x="477" y="226"/>
                      </a:cubicBezTo>
                      <a:cubicBezTo>
                        <a:pt x="482" y="226"/>
                        <a:pt x="485" y="230"/>
                        <a:pt x="489" y="230"/>
                      </a:cubicBezTo>
                      <a:cubicBezTo>
                        <a:pt x="494" y="230"/>
                        <a:pt x="497" y="229"/>
                        <a:pt x="502" y="232"/>
                      </a:cubicBezTo>
                      <a:cubicBezTo>
                        <a:pt x="506" y="235"/>
                        <a:pt x="510" y="234"/>
                        <a:pt x="514" y="232"/>
                      </a:cubicBezTo>
                      <a:cubicBezTo>
                        <a:pt x="516" y="231"/>
                        <a:pt x="518" y="229"/>
                        <a:pt x="519" y="228"/>
                      </a:cubicBezTo>
                      <a:cubicBezTo>
                        <a:pt x="520" y="227"/>
                        <a:pt x="521" y="226"/>
                        <a:pt x="521" y="226"/>
                      </a:cubicBezTo>
                      <a:cubicBezTo>
                        <a:pt x="521" y="225"/>
                        <a:pt x="522" y="223"/>
                        <a:pt x="521" y="223"/>
                      </a:cubicBezTo>
                      <a:cubicBezTo>
                        <a:pt x="520" y="223"/>
                        <a:pt x="519" y="224"/>
                        <a:pt x="518" y="225"/>
                      </a:cubicBezTo>
                      <a:cubicBezTo>
                        <a:pt x="512" y="229"/>
                        <a:pt x="508" y="221"/>
                        <a:pt x="508" y="215"/>
                      </a:cubicBezTo>
                      <a:cubicBezTo>
                        <a:pt x="508" y="212"/>
                        <a:pt x="508" y="209"/>
                        <a:pt x="511" y="208"/>
                      </a:cubicBezTo>
                      <a:cubicBezTo>
                        <a:pt x="514" y="206"/>
                        <a:pt x="518" y="205"/>
                        <a:pt x="521" y="205"/>
                      </a:cubicBezTo>
                      <a:cubicBezTo>
                        <a:pt x="524" y="204"/>
                        <a:pt x="526" y="208"/>
                        <a:pt x="529" y="208"/>
                      </a:cubicBezTo>
                      <a:cubicBezTo>
                        <a:pt x="533" y="208"/>
                        <a:pt x="534" y="203"/>
                        <a:pt x="533" y="201"/>
                      </a:cubicBezTo>
                      <a:cubicBezTo>
                        <a:pt x="532" y="198"/>
                        <a:pt x="531" y="193"/>
                        <a:pt x="529" y="192"/>
                      </a:cubicBezTo>
                      <a:cubicBezTo>
                        <a:pt x="526" y="190"/>
                        <a:pt x="522" y="190"/>
                        <a:pt x="519" y="188"/>
                      </a:cubicBezTo>
                      <a:cubicBezTo>
                        <a:pt x="512" y="182"/>
                        <a:pt x="524" y="175"/>
                        <a:pt x="521" y="169"/>
                      </a:cubicBezTo>
                      <a:cubicBezTo>
                        <a:pt x="517" y="160"/>
                        <a:pt x="510" y="174"/>
                        <a:pt x="507" y="175"/>
                      </a:cubicBezTo>
                      <a:cubicBezTo>
                        <a:pt x="503" y="176"/>
                        <a:pt x="502" y="172"/>
                        <a:pt x="503" y="169"/>
                      </a:cubicBezTo>
                      <a:cubicBezTo>
                        <a:pt x="504" y="166"/>
                        <a:pt x="506" y="164"/>
                        <a:pt x="505" y="160"/>
                      </a:cubicBezTo>
                      <a:cubicBezTo>
                        <a:pt x="505" y="156"/>
                        <a:pt x="505" y="155"/>
                        <a:pt x="509" y="152"/>
                      </a:cubicBezTo>
                      <a:cubicBezTo>
                        <a:pt x="511" y="151"/>
                        <a:pt x="514" y="149"/>
                        <a:pt x="515" y="147"/>
                      </a:cubicBezTo>
                      <a:cubicBezTo>
                        <a:pt x="518" y="142"/>
                        <a:pt x="517" y="134"/>
                        <a:pt x="512" y="132"/>
                      </a:cubicBezTo>
                      <a:cubicBezTo>
                        <a:pt x="511" y="130"/>
                        <a:pt x="506" y="129"/>
                        <a:pt x="506" y="127"/>
                      </a:cubicBezTo>
                      <a:cubicBezTo>
                        <a:pt x="506" y="124"/>
                        <a:pt x="510" y="124"/>
                        <a:pt x="511" y="125"/>
                      </a:cubicBezTo>
                      <a:cubicBezTo>
                        <a:pt x="515" y="125"/>
                        <a:pt x="519" y="126"/>
                        <a:pt x="522" y="126"/>
                      </a:cubicBezTo>
                      <a:cubicBezTo>
                        <a:pt x="526" y="125"/>
                        <a:pt x="529" y="122"/>
                        <a:pt x="533" y="120"/>
                      </a:cubicBezTo>
                      <a:cubicBezTo>
                        <a:pt x="537" y="119"/>
                        <a:pt x="540" y="117"/>
                        <a:pt x="543" y="115"/>
                      </a:cubicBezTo>
                      <a:cubicBezTo>
                        <a:pt x="547" y="113"/>
                        <a:pt x="551" y="111"/>
                        <a:pt x="554" y="110"/>
                      </a:cubicBezTo>
                      <a:cubicBezTo>
                        <a:pt x="557" y="108"/>
                        <a:pt x="560" y="106"/>
                        <a:pt x="563" y="105"/>
                      </a:cubicBezTo>
                      <a:cubicBezTo>
                        <a:pt x="566" y="103"/>
                        <a:pt x="569" y="103"/>
                        <a:pt x="571" y="102"/>
                      </a:cubicBezTo>
                      <a:cubicBezTo>
                        <a:pt x="579" y="98"/>
                        <a:pt x="587" y="93"/>
                        <a:pt x="596" y="94"/>
                      </a:cubicBezTo>
                      <a:cubicBezTo>
                        <a:pt x="595" y="97"/>
                        <a:pt x="593" y="100"/>
                        <a:pt x="590" y="102"/>
                      </a:cubicBezTo>
                      <a:cubicBezTo>
                        <a:pt x="586" y="104"/>
                        <a:pt x="581" y="103"/>
                        <a:pt x="579" y="106"/>
                      </a:cubicBezTo>
                      <a:cubicBezTo>
                        <a:pt x="577" y="109"/>
                        <a:pt x="577" y="112"/>
                        <a:pt x="576" y="115"/>
                      </a:cubicBezTo>
                      <a:cubicBezTo>
                        <a:pt x="575" y="117"/>
                        <a:pt x="571" y="121"/>
                        <a:pt x="572" y="123"/>
                      </a:cubicBezTo>
                      <a:cubicBezTo>
                        <a:pt x="574" y="126"/>
                        <a:pt x="580" y="124"/>
                        <a:pt x="582" y="122"/>
                      </a:cubicBezTo>
                      <a:cubicBezTo>
                        <a:pt x="584" y="121"/>
                        <a:pt x="585" y="117"/>
                        <a:pt x="587" y="115"/>
                      </a:cubicBezTo>
                      <a:cubicBezTo>
                        <a:pt x="589" y="112"/>
                        <a:pt x="591" y="110"/>
                        <a:pt x="593" y="107"/>
                      </a:cubicBezTo>
                      <a:cubicBezTo>
                        <a:pt x="595" y="105"/>
                        <a:pt x="596" y="101"/>
                        <a:pt x="600" y="100"/>
                      </a:cubicBezTo>
                      <a:cubicBezTo>
                        <a:pt x="605" y="99"/>
                        <a:pt x="604" y="106"/>
                        <a:pt x="604" y="109"/>
                      </a:cubicBezTo>
                      <a:cubicBezTo>
                        <a:pt x="604" y="110"/>
                        <a:pt x="603" y="120"/>
                        <a:pt x="600" y="115"/>
                      </a:cubicBezTo>
                      <a:cubicBezTo>
                        <a:pt x="600" y="113"/>
                        <a:pt x="600" y="111"/>
                        <a:pt x="599" y="110"/>
                      </a:cubicBezTo>
                      <a:cubicBezTo>
                        <a:pt x="597" y="108"/>
                        <a:pt x="596" y="109"/>
                        <a:pt x="595" y="111"/>
                      </a:cubicBezTo>
                      <a:cubicBezTo>
                        <a:pt x="595" y="116"/>
                        <a:pt x="600" y="120"/>
                        <a:pt x="597" y="125"/>
                      </a:cubicBezTo>
                      <a:cubicBezTo>
                        <a:pt x="596" y="127"/>
                        <a:pt x="591" y="130"/>
                        <a:pt x="594" y="133"/>
                      </a:cubicBezTo>
                      <a:cubicBezTo>
                        <a:pt x="595" y="134"/>
                        <a:pt x="597" y="135"/>
                        <a:pt x="598" y="136"/>
                      </a:cubicBezTo>
                      <a:cubicBezTo>
                        <a:pt x="599" y="137"/>
                        <a:pt x="600" y="139"/>
                        <a:pt x="601" y="140"/>
                      </a:cubicBezTo>
                      <a:cubicBezTo>
                        <a:pt x="608" y="144"/>
                        <a:pt x="610" y="126"/>
                        <a:pt x="611" y="123"/>
                      </a:cubicBezTo>
                      <a:cubicBezTo>
                        <a:pt x="612" y="118"/>
                        <a:pt x="613" y="113"/>
                        <a:pt x="611" y="109"/>
                      </a:cubicBezTo>
                      <a:cubicBezTo>
                        <a:pt x="610" y="105"/>
                        <a:pt x="609" y="102"/>
                        <a:pt x="609" y="98"/>
                      </a:cubicBezTo>
                      <a:cubicBezTo>
                        <a:pt x="608" y="95"/>
                        <a:pt x="606" y="91"/>
                        <a:pt x="608" y="88"/>
                      </a:cubicBezTo>
                      <a:cubicBezTo>
                        <a:pt x="609" y="84"/>
                        <a:pt x="613" y="82"/>
                        <a:pt x="616" y="80"/>
                      </a:cubicBezTo>
                      <a:cubicBezTo>
                        <a:pt x="622" y="76"/>
                        <a:pt x="630" y="74"/>
                        <a:pt x="637" y="72"/>
                      </a:cubicBezTo>
                      <a:cubicBezTo>
                        <a:pt x="642" y="70"/>
                        <a:pt x="652" y="66"/>
                        <a:pt x="657" y="71"/>
                      </a:cubicBezTo>
                      <a:cubicBezTo>
                        <a:pt x="660" y="73"/>
                        <a:pt x="658" y="77"/>
                        <a:pt x="656" y="80"/>
                      </a:cubicBezTo>
                      <a:cubicBezTo>
                        <a:pt x="654" y="83"/>
                        <a:pt x="650" y="83"/>
                        <a:pt x="647" y="86"/>
                      </a:cubicBezTo>
                      <a:cubicBezTo>
                        <a:pt x="645" y="88"/>
                        <a:pt x="646" y="92"/>
                        <a:pt x="650" y="93"/>
                      </a:cubicBezTo>
                      <a:cubicBezTo>
                        <a:pt x="654" y="94"/>
                        <a:pt x="656" y="90"/>
                        <a:pt x="659" y="89"/>
                      </a:cubicBezTo>
                      <a:cubicBezTo>
                        <a:pt x="663" y="88"/>
                        <a:pt x="666" y="89"/>
                        <a:pt x="669" y="88"/>
                      </a:cubicBezTo>
                      <a:cubicBezTo>
                        <a:pt x="673" y="86"/>
                        <a:pt x="675" y="86"/>
                        <a:pt x="679" y="86"/>
                      </a:cubicBezTo>
                      <a:cubicBezTo>
                        <a:pt x="682" y="85"/>
                        <a:pt x="684" y="83"/>
                        <a:pt x="687" y="81"/>
                      </a:cubicBezTo>
                      <a:cubicBezTo>
                        <a:pt x="690" y="80"/>
                        <a:pt x="691" y="82"/>
                        <a:pt x="694" y="81"/>
                      </a:cubicBezTo>
                      <a:cubicBezTo>
                        <a:pt x="695" y="81"/>
                        <a:pt x="696" y="80"/>
                        <a:pt x="698" y="80"/>
                      </a:cubicBezTo>
                      <a:cubicBezTo>
                        <a:pt x="699" y="80"/>
                        <a:pt x="700" y="81"/>
                        <a:pt x="702" y="82"/>
                      </a:cubicBezTo>
                      <a:cubicBezTo>
                        <a:pt x="705" y="83"/>
                        <a:pt x="707" y="82"/>
                        <a:pt x="710" y="83"/>
                      </a:cubicBezTo>
                      <a:cubicBezTo>
                        <a:pt x="714" y="84"/>
                        <a:pt x="714" y="85"/>
                        <a:pt x="715" y="88"/>
                      </a:cubicBezTo>
                      <a:cubicBezTo>
                        <a:pt x="716" y="88"/>
                        <a:pt x="718" y="87"/>
                        <a:pt x="719" y="87"/>
                      </a:cubicBezTo>
                      <a:cubicBezTo>
                        <a:pt x="726" y="84"/>
                        <a:pt x="729" y="79"/>
                        <a:pt x="733" y="73"/>
                      </a:cubicBezTo>
                      <a:cubicBezTo>
                        <a:pt x="736" y="68"/>
                        <a:pt x="740" y="63"/>
                        <a:pt x="742" y="58"/>
                      </a:cubicBezTo>
                      <a:cubicBezTo>
                        <a:pt x="746" y="50"/>
                        <a:pt x="748" y="42"/>
                        <a:pt x="753" y="35"/>
                      </a:cubicBezTo>
                      <a:cubicBezTo>
                        <a:pt x="757" y="30"/>
                        <a:pt x="764" y="26"/>
                        <a:pt x="769" y="21"/>
                      </a:cubicBezTo>
                      <a:cubicBezTo>
                        <a:pt x="773" y="17"/>
                        <a:pt x="776" y="12"/>
                        <a:pt x="780" y="9"/>
                      </a:cubicBezTo>
                      <a:cubicBezTo>
                        <a:pt x="786" y="4"/>
                        <a:pt x="794" y="2"/>
                        <a:pt x="801" y="2"/>
                      </a:cubicBezTo>
                      <a:cubicBezTo>
                        <a:pt x="807" y="2"/>
                        <a:pt x="813" y="1"/>
                        <a:pt x="819" y="1"/>
                      </a:cubicBezTo>
                      <a:cubicBezTo>
                        <a:pt x="826" y="0"/>
                        <a:pt x="833" y="0"/>
                        <a:pt x="836" y="6"/>
                      </a:cubicBezTo>
                      <a:cubicBezTo>
                        <a:pt x="839" y="12"/>
                        <a:pt x="839" y="19"/>
                        <a:pt x="845" y="24"/>
                      </a:cubicBezTo>
                      <a:cubicBezTo>
                        <a:pt x="851" y="29"/>
                        <a:pt x="861" y="25"/>
                        <a:pt x="867" y="21"/>
                      </a:cubicBezTo>
                      <a:cubicBezTo>
                        <a:pt x="872" y="18"/>
                        <a:pt x="875" y="21"/>
                        <a:pt x="879" y="19"/>
                      </a:cubicBezTo>
                      <a:cubicBezTo>
                        <a:pt x="879" y="18"/>
                        <a:pt x="879" y="16"/>
                        <a:pt x="880" y="15"/>
                      </a:cubicBezTo>
                      <a:cubicBezTo>
                        <a:pt x="883" y="11"/>
                        <a:pt x="892" y="17"/>
                        <a:pt x="893" y="10"/>
                      </a:cubicBezTo>
                      <a:cubicBezTo>
                        <a:pt x="894" y="5"/>
                        <a:pt x="892" y="3"/>
                        <a:pt x="890" y="0"/>
                      </a:cubicBezTo>
                      <a:cubicBezTo>
                        <a:pt x="890" y="0"/>
                        <a:pt x="904" y="8"/>
                        <a:pt x="910" y="12"/>
                      </a:cubicBezTo>
                      <a:cubicBezTo>
                        <a:pt x="916" y="17"/>
                        <a:pt x="923" y="23"/>
                        <a:pt x="925" y="23"/>
                      </a:cubicBezTo>
                      <a:cubicBezTo>
                        <a:pt x="927" y="24"/>
                        <a:pt x="935" y="27"/>
                        <a:pt x="933" y="31"/>
                      </a:cubicBezTo>
                      <a:cubicBezTo>
                        <a:pt x="931" y="35"/>
                        <a:pt x="927" y="41"/>
                        <a:pt x="927" y="46"/>
                      </a:cubicBezTo>
                      <a:cubicBezTo>
                        <a:pt x="927" y="51"/>
                        <a:pt x="926" y="63"/>
                        <a:pt x="921" y="67"/>
                      </a:cubicBezTo>
                      <a:cubicBezTo>
                        <a:pt x="917" y="71"/>
                        <a:pt x="908" y="85"/>
                        <a:pt x="904" y="92"/>
                      </a:cubicBezTo>
                      <a:cubicBezTo>
                        <a:pt x="900" y="100"/>
                        <a:pt x="895" y="112"/>
                        <a:pt x="899" y="113"/>
                      </a:cubicBezTo>
                      <a:cubicBezTo>
                        <a:pt x="904" y="114"/>
                        <a:pt x="909" y="112"/>
                        <a:pt x="907" y="115"/>
                      </a:cubicBezTo>
                      <a:cubicBezTo>
                        <a:pt x="905" y="118"/>
                        <a:pt x="906" y="125"/>
                        <a:pt x="909" y="128"/>
                      </a:cubicBezTo>
                      <a:cubicBezTo>
                        <a:pt x="911" y="130"/>
                        <a:pt x="920" y="135"/>
                        <a:pt x="930" y="135"/>
                      </a:cubicBezTo>
                      <a:cubicBezTo>
                        <a:pt x="939" y="135"/>
                        <a:pt x="954" y="132"/>
                        <a:pt x="958" y="140"/>
                      </a:cubicBezTo>
                      <a:cubicBezTo>
                        <a:pt x="961" y="149"/>
                        <a:pt x="966" y="159"/>
                        <a:pt x="973" y="162"/>
                      </a:cubicBezTo>
                      <a:cubicBezTo>
                        <a:pt x="972" y="163"/>
                        <a:pt x="972" y="164"/>
                        <a:pt x="972" y="16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5" name="Oval 427">
                  <a:extLst>
                    <a:ext uri="{FF2B5EF4-FFF2-40B4-BE49-F238E27FC236}">
                      <a16:creationId xmlns:a16="http://schemas.microsoft.com/office/drawing/2014/main" id="{60B8BB2C-8108-4114-B3EE-593FCC782B48}"/>
                    </a:ext>
                  </a:extLst>
                </p:cNvPr>
                <p:cNvSpPr>
                  <a:spLocks noChangeArrowheads="1"/>
                </p:cNvSpPr>
                <p:nvPr/>
              </p:nvSpPr>
              <p:spPr bwMode="auto">
                <a:xfrm>
                  <a:off x="5036" y="738"/>
                  <a:ext cx="6"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6" name="Oval 428">
                  <a:extLst>
                    <a:ext uri="{FF2B5EF4-FFF2-40B4-BE49-F238E27FC236}">
                      <a16:creationId xmlns:a16="http://schemas.microsoft.com/office/drawing/2014/main" id="{FCCD0D56-E77D-400C-A171-002369043620}"/>
                    </a:ext>
                  </a:extLst>
                </p:cNvPr>
                <p:cNvSpPr>
                  <a:spLocks noChangeArrowheads="1"/>
                </p:cNvSpPr>
                <p:nvPr/>
              </p:nvSpPr>
              <p:spPr bwMode="auto">
                <a:xfrm>
                  <a:off x="5031" y="748"/>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7" name="Oval 429">
                  <a:extLst>
                    <a:ext uri="{FF2B5EF4-FFF2-40B4-BE49-F238E27FC236}">
                      <a16:creationId xmlns:a16="http://schemas.microsoft.com/office/drawing/2014/main" id="{A5015814-4E1E-440C-96C8-EEFA7B7F800C}"/>
                    </a:ext>
                  </a:extLst>
                </p:cNvPr>
                <p:cNvSpPr>
                  <a:spLocks noChangeArrowheads="1"/>
                </p:cNvSpPr>
                <p:nvPr/>
              </p:nvSpPr>
              <p:spPr bwMode="auto">
                <a:xfrm>
                  <a:off x="4982" y="672"/>
                  <a:ext cx="4"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8" name="Oval 430">
                  <a:extLst>
                    <a:ext uri="{FF2B5EF4-FFF2-40B4-BE49-F238E27FC236}">
                      <a16:creationId xmlns:a16="http://schemas.microsoft.com/office/drawing/2014/main" id="{B7A1E043-2F7E-40CF-86E7-E97A03BB0D4D}"/>
                    </a:ext>
                  </a:extLst>
                </p:cNvPr>
                <p:cNvSpPr>
                  <a:spLocks noChangeArrowheads="1"/>
                </p:cNvSpPr>
                <p:nvPr/>
              </p:nvSpPr>
              <p:spPr bwMode="auto">
                <a:xfrm>
                  <a:off x="4963" y="691"/>
                  <a:ext cx="4"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49" name="Oval 431">
                  <a:extLst>
                    <a:ext uri="{FF2B5EF4-FFF2-40B4-BE49-F238E27FC236}">
                      <a16:creationId xmlns:a16="http://schemas.microsoft.com/office/drawing/2014/main" id="{0B6E64E5-224C-41E6-B647-41EECAA33A74}"/>
                    </a:ext>
                  </a:extLst>
                </p:cNvPr>
                <p:cNvSpPr>
                  <a:spLocks noChangeArrowheads="1"/>
                </p:cNvSpPr>
                <p:nvPr/>
              </p:nvSpPr>
              <p:spPr bwMode="auto">
                <a:xfrm>
                  <a:off x="4942" y="685"/>
                  <a:ext cx="8"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0" name="Oval 432">
                  <a:extLst>
                    <a:ext uri="{FF2B5EF4-FFF2-40B4-BE49-F238E27FC236}">
                      <a16:creationId xmlns:a16="http://schemas.microsoft.com/office/drawing/2014/main" id="{9C58540C-1237-4C50-8ACF-C21ED2ADACDC}"/>
                    </a:ext>
                  </a:extLst>
                </p:cNvPr>
                <p:cNvSpPr>
                  <a:spLocks noChangeArrowheads="1"/>
                </p:cNvSpPr>
                <p:nvPr/>
              </p:nvSpPr>
              <p:spPr bwMode="auto">
                <a:xfrm>
                  <a:off x="4934" y="707"/>
                  <a:ext cx="8"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1" name="Freeform 433">
                  <a:extLst>
                    <a:ext uri="{FF2B5EF4-FFF2-40B4-BE49-F238E27FC236}">
                      <a16:creationId xmlns:a16="http://schemas.microsoft.com/office/drawing/2014/main" id="{20AD8F54-3C81-46AC-9E27-9E264E00279B}"/>
                    </a:ext>
                  </a:extLst>
                </p:cNvPr>
                <p:cNvSpPr>
                  <a:spLocks/>
                </p:cNvSpPr>
                <p:nvPr/>
              </p:nvSpPr>
              <p:spPr bwMode="auto">
                <a:xfrm>
                  <a:off x="4365" y="860"/>
                  <a:ext cx="27" cy="33"/>
                </a:xfrm>
                <a:custGeom>
                  <a:avLst/>
                  <a:gdLst>
                    <a:gd name="T0" fmla="*/ 3 w 17"/>
                    <a:gd name="T1" fmla="*/ 13 h 19"/>
                    <a:gd name="T2" fmla="*/ 1 w 17"/>
                    <a:gd name="T3" fmla="*/ 4 h 19"/>
                    <a:gd name="T4" fmla="*/ 9 w 17"/>
                    <a:gd name="T5" fmla="*/ 1 h 19"/>
                    <a:gd name="T6" fmla="*/ 16 w 17"/>
                    <a:gd name="T7" fmla="*/ 7 h 19"/>
                    <a:gd name="T8" fmla="*/ 16 w 17"/>
                    <a:gd name="T9" fmla="*/ 16 h 19"/>
                    <a:gd name="T10" fmla="*/ 10 w 17"/>
                    <a:gd name="T11" fmla="*/ 18 h 19"/>
                    <a:gd name="T12" fmla="*/ 3 w 17"/>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17" h="19">
                      <a:moveTo>
                        <a:pt x="3" y="13"/>
                      </a:moveTo>
                      <a:cubicBezTo>
                        <a:pt x="1" y="10"/>
                        <a:pt x="0" y="8"/>
                        <a:pt x="1" y="4"/>
                      </a:cubicBezTo>
                      <a:cubicBezTo>
                        <a:pt x="3" y="1"/>
                        <a:pt x="6" y="0"/>
                        <a:pt x="9" y="1"/>
                      </a:cubicBezTo>
                      <a:cubicBezTo>
                        <a:pt x="13" y="1"/>
                        <a:pt x="15" y="3"/>
                        <a:pt x="16" y="7"/>
                      </a:cubicBezTo>
                      <a:cubicBezTo>
                        <a:pt x="17" y="10"/>
                        <a:pt x="17" y="13"/>
                        <a:pt x="16" y="16"/>
                      </a:cubicBezTo>
                      <a:cubicBezTo>
                        <a:pt x="15" y="18"/>
                        <a:pt x="12" y="19"/>
                        <a:pt x="10" y="18"/>
                      </a:cubicBezTo>
                      <a:cubicBezTo>
                        <a:pt x="7" y="18"/>
                        <a:pt x="4" y="16"/>
                        <a:pt x="3" y="1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2" name="Freeform 434">
                  <a:extLst>
                    <a:ext uri="{FF2B5EF4-FFF2-40B4-BE49-F238E27FC236}">
                      <a16:creationId xmlns:a16="http://schemas.microsoft.com/office/drawing/2014/main" id="{25987583-C777-4DCF-9EA0-82F634173784}"/>
                    </a:ext>
                  </a:extLst>
                </p:cNvPr>
                <p:cNvSpPr>
                  <a:spLocks/>
                </p:cNvSpPr>
                <p:nvPr/>
              </p:nvSpPr>
              <p:spPr bwMode="auto">
                <a:xfrm>
                  <a:off x="4394" y="865"/>
                  <a:ext cx="91" cy="75"/>
                </a:xfrm>
                <a:custGeom>
                  <a:avLst/>
                  <a:gdLst>
                    <a:gd name="T0" fmla="*/ 6 w 57"/>
                    <a:gd name="T1" fmla="*/ 43 h 43"/>
                    <a:gd name="T2" fmla="*/ 1 w 57"/>
                    <a:gd name="T3" fmla="*/ 41 h 43"/>
                    <a:gd name="T4" fmla="*/ 4 w 57"/>
                    <a:gd name="T5" fmla="*/ 34 h 43"/>
                    <a:gd name="T6" fmla="*/ 6 w 57"/>
                    <a:gd name="T7" fmla="*/ 26 h 43"/>
                    <a:gd name="T8" fmla="*/ 5 w 57"/>
                    <a:gd name="T9" fmla="*/ 18 h 43"/>
                    <a:gd name="T10" fmla="*/ 6 w 57"/>
                    <a:gd name="T11" fmla="*/ 12 h 43"/>
                    <a:gd name="T12" fmla="*/ 9 w 57"/>
                    <a:gd name="T13" fmla="*/ 4 h 43"/>
                    <a:gd name="T14" fmla="*/ 16 w 57"/>
                    <a:gd name="T15" fmla="*/ 2 h 43"/>
                    <a:gd name="T16" fmla="*/ 30 w 57"/>
                    <a:gd name="T17" fmla="*/ 3 h 43"/>
                    <a:gd name="T18" fmla="*/ 38 w 57"/>
                    <a:gd name="T19" fmla="*/ 7 h 43"/>
                    <a:gd name="T20" fmla="*/ 45 w 57"/>
                    <a:gd name="T21" fmla="*/ 9 h 43"/>
                    <a:gd name="T22" fmla="*/ 50 w 57"/>
                    <a:gd name="T23" fmla="*/ 14 h 43"/>
                    <a:gd name="T24" fmla="*/ 55 w 57"/>
                    <a:gd name="T25" fmla="*/ 19 h 43"/>
                    <a:gd name="T26" fmla="*/ 54 w 57"/>
                    <a:gd name="T27" fmla="*/ 25 h 43"/>
                    <a:gd name="T28" fmla="*/ 47 w 57"/>
                    <a:gd name="T29" fmla="*/ 26 h 43"/>
                    <a:gd name="T30" fmla="*/ 33 w 57"/>
                    <a:gd name="T31" fmla="*/ 33 h 43"/>
                    <a:gd name="T32" fmla="*/ 23 w 57"/>
                    <a:gd name="T33" fmla="*/ 38 h 43"/>
                    <a:gd name="T34" fmla="*/ 18 w 57"/>
                    <a:gd name="T35" fmla="*/ 36 h 43"/>
                    <a:gd name="T36" fmla="*/ 11 w 57"/>
                    <a:gd name="T37" fmla="*/ 40 h 43"/>
                    <a:gd name="T38" fmla="*/ 6 w 57"/>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43">
                      <a:moveTo>
                        <a:pt x="6" y="43"/>
                      </a:moveTo>
                      <a:cubicBezTo>
                        <a:pt x="4" y="43"/>
                        <a:pt x="1" y="43"/>
                        <a:pt x="1" y="41"/>
                      </a:cubicBezTo>
                      <a:cubicBezTo>
                        <a:pt x="0" y="38"/>
                        <a:pt x="3" y="36"/>
                        <a:pt x="4" y="34"/>
                      </a:cubicBezTo>
                      <a:cubicBezTo>
                        <a:pt x="5" y="32"/>
                        <a:pt x="6" y="29"/>
                        <a:pt x="6" y="26"/>
                      </a:cubicBezTo>
                      <a:cubicBezTo>
                        <a:pt x="6" y="24"/>
                        <a:pt x="5" y="21"/>
                        <a:pt x="5" y="18"/>
                      </a:cubicBezTo>
                      <a:cubicBezTo>
                        <a:pt x="5" y="16"/>
                        <a:pt x="5" y="14"/>
                        <a:pt x="6" y="12"/>
                      </a:cubicBezTo>
                      <a:cubicBezTo>
                        <a:pt x="7" y="9"/>
                        <a:pt x="8" y="6"/>
                        <a:pt x="9" y="4"/>
                      </a:cubicBezTo>
                      <a:cubicBezTo>
                        <a:pt x="11" y="2"/>
                        <a:pt x="13" y="2"/>
                        <a:pt x="16" y="2"/>
                      </a:cubicBezTo>
                      <a:cubicBezTo>
                        <a:pt x="21" y="2"/>
                        <a:pt x="26" y="0"/>
                        <a:pt x="30" y="3"/>
                      </a:cubicBezTo>
                      <a:cubicBezTo>
                        <a:pt x="33" y="4"/>
                        <a:pt x="35" y="6"/>
                        <a:pt x="38" y="7"/>
                      </a:cubicBezTo>
                      <a:cubicBezTo>
                        <a:pt x="40" y="8"/>
                        <a:pt x="43" y="8"/>
                        <a:pt x="45" y="9"/>
                      </a:cubicBezTo>
                      <a:cubicBezTo>
                        <a:pt x="47" y="10"/>
                        <a:pt x="48" y="12"/>
                        <a:pt x="50" y="14"/>
                      </a:cubicBezTo>
                      <a:cubicBezTo>
                        <a:pt x="51" y="16"/>
                        <a:pt x="54" y="17"/>
                        <a:pt x="55" y="19"/>
                      </a:cubicBezTo>
                      <a:cubicBezTo>
                        <a:pt x="57" y="21"/>
                        <a:pt x="56" y="24"/>
                        <a:pt x="54" y="25"/>
                      </a:cubicBezTo>
                      <a:cubicBezTo>
                        <a:pt x="52" y="26"/>
                        <a:pt x="49" y="26"/>
                        <a:pt x="47" y="26"/>
                      </a:cubicBezTo>
                      <a:cubicBezTo>
                        <a:pt x="41" y="26"/>
                        <a:pt x="37" y="29"/>
                        <a:pt x="33" y="33"/>
                      </a:cubicBezTo>
                      <a:cubicBezTo>
                        <a:pt x="30" y="36"/>
                        <a:pt x="27" y="40"/>
                        <a:pt x="23" y="38"/>
                      </a:cubicBezTo>
                      <a:cubicBezTo>
                        <a:pt x="21" y="38"/>
                        <a:pt x="20" y="36"/>
                        <a:pt x="18" y="36"/>
                      </a:cubicBezTo>
                      <a:cubicBezTo>
                        <a:pt x="16" y="37"/>
                        <a:pt x="13" y="38"/>
                        <a:pt x="11" y="40"/>
                      </a:cubicBezTo>
                      <a:cubicBezTo>
                        <a:pt x="10" y="41"/>
                        <a:pt x="9" y="42"/>
                        <a:pt x="6" y="4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3" name="Freeform 435">
                  <a:extLst>
                    <a:ext uri="{FF2B5EF4-FFF2-40B4-BE49-F238E27FC236}">
                      <a16:creationId xmlns:a16="http://schemas.microsoft.com/office/drawing/2014/main" id="{84815CCE-5519-46C1-B34C-99794B837597}"/>
                    </a:ext>
                  </a:extLst>
                </p:cNvPr>
                <p:cNvSpPr>
                  <a:spLocks/>
                </p:cNvSpPr>
                <p:nvPr/>
              </p:nvSpPr>
              <p:spPr bwMode="auto">
                <a:xfrm>
                  <a:off x="4197" y="805"/>
                  <a:ext cx="29" cy="43"/>
                </a:xfrm>
                <a:custGeom>
                  <a:avLst/>
                  <a:gdLst>
                    <a:gd name="T0" fmla="*/ 4 w 18"/>
                    <a:gd name="T1" fmla="*/ 10 h 25"/>
                    <a:gd name="T2" fmla="*/ 3 w 18"/>
                    <a:gd name="T3" fmla="*/ 0 h 25"/>
                    <a:gd name="T4" fmla="*/ 7 w 18"/>
                    <a:gd name="T5" fmla="*/ 5 h 25"/>
                    <a:gd name="T6" fmla="*/ 12 w 18"/>
                    <a:gd name="T7" fmla="*/ 7 h 25"/>
                    <a:gd name="T8" fmla="*/ 13 w 18"/>
                    <a:gd name="T9" fmla="*/ 13 h 25"/>
                    <a:gd name="T10" fmla="*/ 15 w 18"/>
                    <a:gd name="T11" fmla="*/ 18 h 25"/>
                    <a:gd name="T12" fmla="*/ 18 w 18"/>
                    <a:gd name="T13" fmla="*/ 23 h 25"/>
                    <a:gd name="T14" fmla="*/ 13 w 18"/>
                    <a:gd name="T15" fmla="*/ 25 h 25"/>
                    <a:gd name="T16" fmla="*/ 10 w 18"/>
                    <a:gd name="T17" fmla="*/ 22 h 25"/>
                    <a:gd name="T18" fmla="*/ 7 w 18"/>
                    <a:gd name="T19" fmla="*/ 19 h 25"/>
                    <a:gd name="T20" fmla="*/ 4 w 18"/>
                    <a:gd name="T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5">
                      <a:moveTo>
                        <a:pt x="4" y="10"/>
                      </a:moveTo>
                      <a:cubicBezTo>
                        <a:pt x="3" y="9"/>
                        <a:pt x="0" y="1"/>
                        <a:pt x="3" y="0"/>
                      </a:cubicBezTo>
                      <a:cubicBezTo>
                        <a:pt x="4" y="0"/>
                        <a:pt x="6" y="4"/>
                        <a:pt x="7" y="5"/>
                      </a:cubicBezTo>
                      <a:cubicBezTo>
                        <a:pt x="8" y="6"/>
                        <a:pt x="10" y="6"/>
                        <a:pt x="12" y="7"/>
                      </a:cubicBezTo>
                      <a:cubicBezTo>
                        <a:pt x="13" y="8"/>
                        <a:pt x="13" y="11"/>
                        <a:pt x="13" y="13"/>
                      </a:cubicBezTo>
                      <a:cubicBezTo>
                        <a:pt x="13" y="15"/>
                        <a:pt x="13" y="16"/>
                        <a:pt x="15" y="18"/>
                      </a:cubicBezTo>
                      <a:cubicBezTo>
                        <a:pt x="16" y="19"/>
                        <a:pt x="18" y="21"/>
                        <a:pt x="18" y="23"/>
                      </a:cubicBezTo>
                      <a:cubicBezTo>
                        <a:pt x="18" y="25"/>
                        <a:pt x="15" y="25"/>
                        <a:pt x="13" y="25"/>
                      </a:cubicBezTo>
                      <a:cubicBezTo>
                        <a:pt x="12" y="25"/>
                        <a:pt x="11" y="23"/>
                        <a:pt x="10" y="22"/>
                      </a:cubicBezTo>
                      <a:cubicBezTo>
                        <a:pt x="9" y="21"/>
                        <a:pt x="8" y="20"/>
                        <a:pt x="7" y="19"/>
                      </a:cubicBezTo>
                      <a:cubicBezTo>
                        <a:pt x="5" y="16"/>
                        <a:pt x="5" y="13"/>
                        <a:pt x="4" y="1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4" name="Freeform 436">
                  <a:extLst>
                    <a:ext uri="{FF2B5EF4-FFF2-40B4-BE49-F238E27FC236}">
                      <a16:creationId xmlns:a16="http://schemas.microsoft.com/office/drawing/2014/main" id="{F86AB6C9-7E70-40A0-B4ED-10FC8D017548}"/>
                    </a:ext>
                  </a:extLst>
                </p:cNvPr>
                <p:cNvSpPr>
                  <a:spLocks/>
                </p:cNvSpPr>
                <p:nvPr/>
              </p:nvSpPr>
              <p:spPr bwMode="auto">
                <a:xfrm>
                  <a:off x="4267" y="936"/>
                  <a:ext cx="32" cy="17"/>
                </a:xfrm>
                <a:custGeom>
                  <a:avLst/>
                  <a:gdLst>
                    <a:gd name="T0" fmla="*/ 3 w 20"/>
                    <a:gd name="T1" fmla="*/ 2 h 10"/>
                    <a:gd name="T2" fmla="*/ 11 w 20"/>
                    <a:gd name="T3" fmla="*/ 3 h 10"/>
                    <a:gd name="T4" fmla="*/ 18 w 20"/>
                    <a:gd name="T5" fmla="*/ 5 h 10"/>
                    <a:gd name="T6" fmla="*/ 17 w 20"/>
                    <a:gd name="T7" fmla="*/ 10 h 10"/>
                    <a:gd name="T8" fmla="*/ 7 w 20"/>
                    <a:gd name="T9" fmla="*/ 7 h 10"/>
                    <a:gd name="T10" fmla="*/ 3 w 20"/>
                    <a:gd name="T11" fmla="*/ 2 h 10"/>
                  </a:gdLst>
                  <a:ahLst/>
                  <a:cxnLst>
                    <a:cxn ang="0">
                      <a:pos x="T0" y="T1"/>
                    </a:cxn>
                    <a:cxn ang="0">
                      <a:pos x="T2" y="T3"/>
                    </a:cxn>
                    <a:cxn ang="0">
                      <a:pos x="T4" y="T5"/>
                    </a:cxn>
                    <a:cxn ang="0">
                      <a:pos x="T6" y="T7"/>
                    </a:cxn>
                    <a:cxn ang="0">
                      <a:pos x="T8" y="T9"/>
                    </a:cxn>
                    <a:cxn ang="0">
                      <a:pos x="T10" y="T11"/>
                    </a:cxn>
                  </a:cxnLst>
                  <a:rect l="0" t="0" r="r" b="b"/>
                  <a:pathLst>
                    <a:path w="20" h="10">
                      <a:moveTo>
                        <a:pt x="3" y="2"/>
                      </a:moveTo>
                      <a:cubicBezTo>
                        <a:pt x="5" y="0"/>
                        <a:pt x="8" y="2"/>
                        <a:pt x="11" y="3"/>
                      </a:cubicBezTo>
                      <a:cubicBezTo>
                        <a:pt x="13" y="3"/>
                        <a:pt x="16" y="3"/>
                        <a:pt x="18" y="5"/>
                      </a:cubicBezTo>
                      <a:cubicBezTo>
                        <a:pt x="20" y="6"/>
                        <a:pt x="20" y="10"/>
                        <a:pt x="17" y="10"/>
                      </a:cubicBezTo>
                      <a:cubicBezTo>
                        <a:pt x="14" y="10"/>
                        <a:pt x="10" y="9"/>
                        <a:pt x="7" y="7"/>
                      </a:cubicBezTo>
                      <a:cubicBezTo>
                        <a:pt x="6" y="6"/>
                        <a:pt x="0" y="3"/>
                        <a:pt x="3" y="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5" name="Freeform 439">
                  <a:extLst>
                    <a:ext uri="{FF2B5EF4-FFF2-40B4-BE49-F238E27FC236}">
                      <a16:creationId xmlns:a16="http://schemas.microsoft.com/office/drawing/2014/main" id="{09985EDB-AF6E-424A-890F-2DD9481AB97F}"/>
                    </a:ext>
                  </a:extLst>
                </p:cNvPr>
                <p:cNvSpPr>
                  <a:spLocks/>
                </p:cNvSpPr>
                <p:nvPr/>
              </p:nvSpPr>
              <p:spPr bwMode="auto">
                <a:xfrm>
                  <a:off x="4382" y="550"/>
                  <a:ext cx="18" cy="31"/>
                </a:xfrm>
                <a:custGeom>
                  <a:avLst/>
                  <a:gdLst>
                    <a:gd name="T0" fmla="*/ 1 w 11"/>
                    <a:gd name="T1" fmla="*/ 12 h 18"/>
                    <a:gd name="T2" fmla="*/ 2 w 11"/>
                    <a:gd name="T3" fmla="*/ 9 h 18"/>
                    <a:gd name="T4" fmla="*/ 2 w 11"/>
                    <a:gd name="T5" fmla="*/ 6 h 18"/>
                    <a:gd name="T6" fmla="*/ 6 w 11"/>
                    <a:gd name="T7" fmla="*/ 1 h 18"/>
                    <a:gd name="T8" fmla="*/ 10 w 11"/>
                    <a:gd name="T9" fmla="*/ 8 h 18"/>
                    <a:gd name="T10" fmla="*/ 6 w 11"/>
                    <a:gd name="T11" fmla="*/ 17 h 18"/>
                    <a:gd name="T12" fmla="*/ 1 w 11"/>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1" h="18">
                      <a:moveTo>
                        <a:pt x="1" y="12"/>
                      </a:moveTo>
                      <a:cubicBezTo>
                        <a:pt x="1" y="11"/>
                        <a:pt x="2" y="10"/>
                        <a:pt x="2" y="9"/>
                      </a:cubicBezTo>
                      <a:cubicBezTo>
                        <a:pt x="2" y="8"/>
                        <a:pt x="2" y="7"/>
                        <a:pt x="2" y="6"/>
                      </a:cubicBezTo>
                      <a:cubicBezTo>
                        <a:pt x="2" y="4"/>
                        <a:pt x="4" y="2"/>
                        <a:pt x="6" y="1"/>
                      </a:cubicBezTo>
                      <a:cubicBezTo>
                        <a:pt x="10" y="0"/>
                        <a:pt x="10" y="5"/>
                        <a:pt x="10" y="8"/>
                      </a:cubicBezTo>
                      <a:cubicBezTo>
                        <a:pt x="11" y="11"/>
                        <a:pt x="9" y="16"/>
                        <a:pt x="6" y="17"/>
                      </a:cubicBezTo>
                      <a:cubicBezTo>
                        <a:pt x="3" y="18"/>
                        <a:pt x="0" y="15"/>
                        <a:pt x="1" y="1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6" name="Oval 440">
                  <a:extLst>
                    <a:ext uri="{FF2B5EF4-FFF2-40B4-BE49-F238E27FC236}">
                      <a16:creationId xmlns:a16="http://schemas.microsoft.com/office/drawing/2014/main" id="{0F9C9E36-AC54-448F-9DBA-F8206B4557CC}"/>
                    </a:ext>
                  </a:extLst>
                </p:cNvPr>
                <p:cNvSpPr>
                  <a:spLocks noChangeArrowheads="1"/>
                </p:cNvSpPr>
                <p:nvPr/>
              </p:nvSpPr>
              <p:spPr bwMode="auto">
                <a:xfrm>
                  <a:off x="4498" y="574"/>
                  <a:ext cx="6"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7" name="Oval 441">
                  <a:extLst>
                    <a:ext uri="{FF2B5EF4-FFF2-40B4-BE49-F238E27FC236}">
                      <a16:creationId xmlns:a16="http://schemas.microsoft.com/office/drawing/2014/main" id="{9572A245-A816-4C29-B296-F9E18ADBC347}"/>
                    </a:ext>
                  </a:extLst>
                </p:cNvPr>
                <p:cNvSpPr>
                  <a:spLocks noChangeArrowheads="1"/>
                </p:cNvSpPr>
                <p:nvPr/>
              </p:nvSpPr>
              <p:spPr bwMode="auto">
                <a:xfrm>
                  <a:off x="4477" y="543"/>
                  <a:ext cx="13" cy="12"/>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8" name="Oval 442">
                  <a:extLst>
                    <a:ext uri="{FF2B5EF4-FFF2-40B4-BE49-F238E27FC236}">
                      <a16:creationId xmlns:a16="http://schemas.microsoft.com/office/drawing/2014/main" id="{52D842A2-077B-43B6-971B-6770566561C4}"/>
                    </a:ext>
                  </a:extLst>
                </p:cNvPr>
                <p:cNvSpPr>
                  <a:spLocks noChangeArrowheads="1"/>
                </p:cNvSpPr>
                <p:nvPr/>
              </p:nvSpPr>
              <p:spPr bwMode="auto">
                <a:xfrm>
                  <a:off x="4510" y="412"/>
                  <a:ext cx="7"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9" name="Oval 443">
                  <a:extLst>
                    <a:ext uri="{FF2B5EF4-FFF2-40B4-BE49-F238E27FC236}">
                      <a16:creationId xmlns:a16="http://schemas.microsoft.com/office/drawing/2014/main" id="{986C318D-B1C9-4C93-A5CF-7D482B34FE06}"/>
                    </a:ext>
                  </a:extLst>
                </p:cNvPr>
                <p:cNvSpPr>
                  <a:spLocks noChangeArrowheads="1"/>
                </p:cNvSpPr>
                <p:nvPr/>
              </p:nvSpPr>
              <p:spPr bwMode="auto">
                <a:xfrm>
                  <a:off x="4009" y="1176"/>
                  <a:ext cx="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0" name="Oval 444">
                  <a:extLst>
                    <a:ext uri="{FF2B5EF4-FFF2-40B4-BE49-F238E27FC236}">
                      <a16:creationId xmlns:a16="http://schemas.microsoft.com/office/drawing/2014/main" id="{148900B3-4FD3-4EDA-B582-987485EB3E1E}"/>
                    </a:ext>
                  </a:extLst>
                </p:cNvPr>
                <p:cNvSpPr>
                  <a:spLocks noChangeArrowheads="1"/>
                </p:cNvSpPr>
                <p:nvPr/>
              </p:nvSpPr>
              <p:spPr bwMode="auto">
                <a:xfrm>
                  <a:off x="4020" y="1170"/>
                  <a:ext cx="3" cy="6"/>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1" name="Oval 445">
                  <a:extLst>
                    <a:ext uri="{FF2B5EF4-FFF2-40B4-BE49-F238E27FC236}">
                      <a16:creationId xmlns:a16="http://schemas.microsoft.com/office/drawing/2014/main" id="{93EB2067-E7C3-467C-8DD8-DFA58245120F}"/>
                    </a:ext>
                  </a:extLst>
                </p:cNvPr>
                <p:cNvSpPr>
                  <a:spLocks noChangeArrowheads="1"/>
                </p:cNvSpPr>
                <p:nvPr/>
              </p:nvSpPr>
              <p:spPr bwMode="auto">
                <a:xfrm>
                  <a:off x="4015" y="1126"/>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2" name="Oval 446">
                  <a:extLst>
                    <a:ext uri="{FF2B5EF4-FFF2-40B4-BE49-F238E27FC236}">
                      <a16:creationId xmlns:a16="http://schemas.microsoft.com/office/drawing/2014/main" id="{7715FAFF-2282-425A-AEBE-A5CE91D09016}"/>
                    </a:ext>
                  </a:extLst>
                </p:cNvPr>
                <p:cNvSpPr>
                  <a:spLocks noChangeArrowheads="1"/>
                </p:cNvSpPr>
                <p:nvPr/>
              </p:nvSpPr>
              <p:spPr bwMode="auto">
                <a:xfrm>
                  <a:off x="4015" y="1108"/>
                  <a:ext cx="5" cy="6"/>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3" name="Oval 447">
                  <a:extLst>
                    <a:ext uri="{FF2B5EF4-FFF2-40B4-BE49-F238E27FC236}">
                      <a16:creationId xmlns:a16="http://schemas.microsoft.com/office/drawing/2014/main" id="{64C23577-0ADE-4B9D-8584-D23376C7C43B}"/>
                    </a:ext>
                  </a:extLst>
                </p:cNvPr>
                <p:cNvSpPr>
                  <a:spLocks noChangeArrowheads="1"/>
                </p:cNvSpPr>
                <p:nvPr/>
              </p:nvSpPr>
              <p:spPr bwMode="auto">
                <a:xfrm>
                  <a:off x="4028" y="1105"/>
                  <a:ext cx="1"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4" name="Oval 448">
                  <a:extLst>
                    <a:ext uri="{FF2B5EF4-FFF2-40B4-BE49-F238E27FC236}">
                      <a16:creationId xmlns:a16="http://schemas.microsoft.com/office/drawing/2014/main" id="{4DBDAAE9-2A05-4371-81E4-0CE580136C49}"/>
                    </a:ext>
                  </a:extLst>
                </p:cNvPr>
                <p:cNvSpPr>
                  <a:spLocks noChangeArrowheads="1"/>
                </p:cNvSpPr>
                <p:nvPr/>
              </p:nvSpPr>
              <p:spPr bwMode="auto">
                <a:xfrm>
                  <a:off x="4033" y="1100"/>
                  <a:ext cx="3"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5" name="Oval 449">
                  <a:extLst>
                    <a:ext uri="{FF2B5EF4-FFF2-40B4-BE49-F238E27FC236}">
                      <a16:creationId xmlns:a16="http://schemas.microsoft.com/office/drawing/2014/main" id="{815F7FB8-3AD6-4A4B-B288-729DE7F5A2FC}"/>
                    </a:ext>
                  </a:extLst>
                </p:cNvPr>
                <p:cNvSpPr>
                  <a:spLocks noChangeArrowheads="1"/>
                </p:cNvSpPr>
                <p:nvPr/>
              </p:nvSpPr>
              <p:spPr bwMode="auto">
                <a:xfrm>
                  <a:off x="4023" y="1098"/>
                  <a:ext cx="3" cy="2"/>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6" name="Oval 450">
                  <a:extLst>
                    <a:ext uri="{FF2B5EF4-FFF2-40B4-BE49-F238E27FC236}">
                      <a16:creationId xmlns:a16="http://schemas.microsoft.com/office/drawing/2014/main" id="{53F0B274-8235-4E71-8737-2E12E144BD01}"/>
                    </a:ext>
                  </a:extLst>
                </p:cNvPr>
                <p:cNvSpPr>
                  <a:spLocks noChangeArrowheads="1"/>
                </p:cNvSpPr>
                <p:nvPr/>
              </p:nvSpPr>
              <p:spPr bwMode="auto">
                <a:xfrm>
                  <a:off x="4004" y="1088"/>
                  <a:ext cx="6"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7" name="Oval 451">
                  <a:extLst>
                    <a:ext uri="{FF2B5EF4-FFF2-40B4-BE49-F238E27FC236}">
                      <a16:creationId xmlns:a16="http://schemas.microsoft.com/office/drawing/2014/main" id="{A460F161-F689-4F76-B559-1876E7BF1C0C}"/>
                    </a:ext>
                  </a:extLst>
                </p:cNvPr>
                <p:cNvSpPr>
                  <a:spLocks noChangeArrowheads="1"/>
                </p:cNvSpPr>
                <p:nvPr/>
              </p:nvSpPr>
              <p:spPr bwMode="auto">
                <a:xfrm>
                  <a:off x="4037" y="1081"/>
                  <a:ext cx="10" cy="10"/>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8" name="Oval 452">
                  <a:extLst>
                    <a:ext uri="{FF2B5EF4-FFF2-40B4-BE49-F238E27FC236}">
                      <a16:creationId xmlns:a16="http://schemas.microsoft.com/office/drawing/2014/main" id="{48B3F1D6-8E75-4337-BDC0-179E9688B608}"/>
                    </a:ext>
                  </a:extLst>
                </p:cNvPr>
                <p:cNvSpPr>
                  <a:spLocks noChangeArrowheads="1"/>
                </p:cNvSpPr>
                <p:nvPr/>
              </p:nvSpPr>
              <p:spPr bwMode="auto">
                <a:xfrm>
                  <a:off x="4053" y="1079"/>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69" name="Oval 453">
                  <a:extLst>
                    <a:ext uri="{FF2B5EF4-FFF2-40B4-BE49-F238E27FC236}">
                      <a16:creationId xmlns:a16="http://schemas.microsoft.com/office/drawing/2014/main" id="{CAFC686D-58C0-4A27-86D4-C2B5ED664D2D}"/>
                    </a:ext>
                  </a:extLst>
                </p:cNvPr>
                <p:cNvSpPr>
                  <a:spLocks noChangeArrowheads="1"/>
                </p:cNvSpPr>
                <p:nvPr/>
              </p:nvSpPr>
              <p:spPr bwMode="auto">
                <a:xfrm>
                  <a:off x="3967" y="1189"/>
                  <a:ext cx="5"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0" name="Oval 454">
                  <a:extLst>
                    <a:ext uri="{FF2B5EF4-FFF2-40B4-BE49-F238E27FC236}">
                      <a16:creationId xmlns:a16="http://schemas.microsoft.com/office/drawing/2014/main" id="{915693DD-1A39-4C11-A47F-099DBF33608A}"/>
                    </a:ext>
                  </a:extLst>
                </p:cNvPr>
                <p:cNvSpPr>
                  <a:spLocks noChangeArrowheads="1"/>
                </p:cNvSpPr>
                <p:nvPr/>
              </p:nvSpPr>
              <p:spPr bwMode="auto">
                <a:xfrm>
                  <a:off x="3956" y="1189"/>
                  <a:ext cx="5" cy="6"/>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1" name="Oval 455">
                  <a:extLst>
                    <a:ext uri="{FF2B5EF4-FFF2-40B4-BE49-F238E27FC236}">
                      <a16:creationId xmlns:a16="http://schemas.microsoft.com/office/drawing/2014/main" id="{61BFDF36-D128-48C3-8A8F-3A651848BC6C}"/>
                    </a:ext>
                  </a:extLst>
                </p:cNvPr>
                <p:cNvSpPr>
                  <a:spLocks noChangeArrowheads="1"/>
                </p:cNvSpPr>
                <p:nvPr/>
              </p:nvSpPr>
              <p:spPr bwMode="auto">
                <a:xfrm>
                  <a:off x="3946" y="1184"/>
                  <a:ext cx="7"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2" name="Oval 456">
                  <a:extLst>
                    <a:ext uri="{FF2B5EF4-FFF2-40B4-BE49-F238E27FC236}">
                      <a16:creationId xmlns:a16="http://schemas.microsoft.com/office/drawing/2014/main" id="{9205E6E5-BAF3-4C30-8DE6-D299CCC22326}"/>
                    </a:ext>
                  </a:extLst>
                </p:cNvPr>
                <p:cNvSpPr>
                  <a:spLocks noChangeArrowheads="1"/>
                </p:cNvSpPr>
                <p:nvPr/>
              </p:nvSpPr>
              <p:spPr bwMode="auto">
                <a:xfrm>
                  <a:off x="3937" y="1176"/>
                  <a:ext cx="4"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3" name="Oval 457">
                  <a:extLst>
                    <a:ext uri="{FF2B5EF4-FFF2-40B4-BE49-F238E27FC236}">
                      <a16:creationId xmlns:a16="http://schemas.microsoft.com/office/drawing/2014/main" id="{79E8D0C8-0981-419F-B9A3-6195A585C409}"/>
                    </a:ext>
                  </a:extLst>
                </p:cNvPr>
                <p:cNvSpPr>
                  <a:spLocks noChangeArrowheads="1"/>
                </p:cNvSpPr>
                <p:nvPr/>
              </p:nvSpPr>
              <p:spPr bwMode="auto">
                <a:xfrm>
                  <a:off x="3938" y="1193"/>
                  <a:ext cx="5"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4" name="Oval 458">
                  <a:extLst>
                    <a:ext uri="{FF2B5EF4-FFF2-40B4-BE49-F238E27FC236}">
                      <a16:creationId xmlns:a16="http://schemas.microsoft.com/office/drawing/2014/main" id="{E50454A1-8FA9-47D3-A997-6E7299EE89E9}"/>
                    </a:ext>
                  </a:extLst>
                </p:cNvPr>
                <p:cNvSpPr>
                  <a:spLocks noChangeArrowheads="1"/>
                </p:cNvSpPr>
                <p:nvPr/>
              </p:nvSpPr>
              <p:spPr bwMode="auto">
                <a:xfrm>
                  <a:off x="3926" y="1184"/>
                  <a:ext cx="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5" name="Oval 459">
                  <a:extLst>
                    <a:ext uri="{FF2B5EF4-FFF2-40B4-BE49-F238E27FC236}">
                      <a16:creationId xmlns:a16="http://schemas.microsoft.com/office/drawing/2014/main" id="{B450B34A-DC0C-492A-B7F1-329F11A7E19C}"/>
                    </a:ext>
                  </a:extLst>
                </p:cNvPr>
                <p:cNvSpPr>
                  <a:spLocks noChangeArrowheads="1"/>
                </p:cNvSpPr>
                <p:nvPr/>
              </p:nvSpPr>
              <p:spPr bwMode="auto">
                <a:xfrm>
                  <a:off x="3828" y="1114"/>
                  <a:ext cx="6" cy="12"/>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6" name="Freeform 460">
                  <a:extLst>
                    <a:ext uri="{FF2B5EF4-FFF2-40B4-BE49-F238E27FC236}">
                      <a16:creationId xmlns:a16="http://schemas.microsoft.com/office/drawing/2014/main" id="{C4CEED2B-EA0F-42E7-9A24-32A5DAEB7C95}"/>
                    </a:ext>
                  </a:extLst>
                </p:cNvPr>
                <p:cNvSpPr>
                  <a:spLocks/>
                </p:cNvSpPr>
                <p:nvPr/>
              </p:nvSpPr>
              <p:spPr bwMode="auto">
                <a:xfrm>
                  <a:off x="3735" y="1110"/>
                  <a:ext cx="45" cy="43"/>
                </a:xfrm>
                <a:custGeom>
                  <a:avLst/>
                  <a:gdLst>
                    <a:gd name="T0" fmla="*/ 0 w 28"/>
                    <a:gd name="T1" fmla="*/ 18 h 25"/>
                    <a:gd name="T2" fmla="*/ 2 w 28"/>
                    <a:gd name="T3" fmla="*/ 15 h 25"/>
                    <a:gd name="T4" fmla="*/ 4 w 28"/>
                    <a:gd name="T5" fmla="*/ 9 h 25"/>
                    <a:gd name="T6" fmla="*/ 3 w 28"/>
                    <a:gd name="T7" fmla="*/ 2 h 25"/>
                    <a:gd name="T8" fmla="*/ 11 w 28"/>
                    <a:gd name="T9" fmla="*/ 4 h 25"/>
                    <a:gd name="T10" fmla="*/ 19 w 28"/>
                    <a:gd name="T11" fmla="*/ 2 h 25"/>
                    <a:gd name="T12" fmla="*/ 26 w 28"/>
                    <a:gd name="T13" fmla="*/ 5 h 25"/>
                    <a:gd name="T14" fmla="*/ 27 w 28"/>
                    <a:gd name="T15" fmla="*/ 13 h 25"/>
                    <a:gd name="T16" fmla="*/ 23 w 28"/>
                    <a:gd name="T17" fmla="*/ 21 h 25"/>
                    <a:gd name="T18" fmla="*/ 17 w 28"/>
                    <a:gd name="T19" fmla="*/ 24 h 25"/>
                    <a:gd name="T20" fmla="*/ 14 w 28"/>
                    <a:gd name="T21" fmla="*/ 23 h 25"/>
                    <a:gd name="T22" fmla="*/ 11 w 28"/>
                    <a:gd name="T23" fmla="*/ 22 h 25"/>
                    <a:gd name="T24" fmla="*/ 9 w 28"/>
                    <a:gd name="T25" fmla="*/ 20 h 25"/>
                    <a:gd name="T26" fmla="*/ 7 w 28"/>
                    <a:gd name="T27" fmla="*/ 19 h 25"/>
                    <a:gd name="T28" fmla="*/ 3 w 28"/>
                    <a:gd name="T29" fmla="*/ 19 h 25"/>
                    <a:gd name="T30" fmla="*/ 0 w 28"/>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5">
                      <a:moveTo>
                        <a:pt x="0" y="18"/>
                      </a:moveTo>
                      <a:cubicBezTo>
                        <a:pt x="0" y="17"/>
                        <a:pt x="1" y="16"/>
                        <a:pt x="2" y="15"/>
                      </a:cubicBezTo>
                      <a:cubicBezTo>
                        <a:pt x="3" y="14"/>
                        <a:pt x="6" y="12"/>
                        <a:pt x="4" y="9"/>
                      </a:cubicBezTo>
                      <a:cubicBezTo>
                        <a:pt x="3" y="7"/>
                        <a:pt x="1" y="4"/>
                        <a:pt x="3" y="2"/>
                      </a:cubicBezTo>
                      <a:cubicBezTo>
                        <a:pt x="6" y="0"/>
                        <a:pt x="8" y="3"/>
                        <a:pt x="11" y="4"/>
                      </a:cubicBezTo>
                      <a:cubicBezTo>
                        <a:pt x="13" y="4"/>
                        <a:pt x="16" y="2"/>
                        <a:pt x="19" y="2"/>
                      </a:cubicBezTo>
                      <a:cubicBezTo>
                        <a:pt x="22" y="1"/>
                        <a:pt x="24" y="3"/>
                        <a:pt x="26" y="5"/>
                      </a:cubicBezTo>
                      <a:cubicBezTo>
                        <a:pt x="28" y="8"/>
                        <a:pt x="28" y="10"/>
                        <a:pt x="27" y="13"/>
                      </a:cubicBezTo>
                      <a:cubicBezTo>
                        <a:pt x="26" y="16"/>
                        <a:pt x="25" y="19"/>
                        <a:pt x="23" y="21"/>
                      </a:cubicBezTo>
                      <a:cubicBezTo>
                        <a:pt x="21" y="23"/>
                        <a:pt x="20" y="25"/>
                        <a:pt x="17" y="24"/>
                      </a:cubicBezTo>
                      <a:cubicBezTo>
                        <a:pt x="16" y="24"/>
                        <a:pt x="15" y="24"/>
                        <a:pt x="14" y="23"/>
                      </a:cubicBezTo>
                      <a:cubicBezTo>
                        <a:pt x="13" y="23"/>
                        <a:pt x="12" y="22"/>
                        <a:pt x="11" y="22"/>
                      </a:cubicBezTo>
                      <a:cubicBezTo>
                        <a:pt x="10" y="21"/>
                        <a:pt x="10" y="20"/>
                        <a:pt x="9" y="20"/>
                      </a:cubicBezTo>
                      <a:cubicBezTo>
                        <a:pt x="8" y="20"/>
                        <a:pt x="8" y="19"/>
                        <a:pt x="7" y="19"/>
                      </a:cubicBezTo>
                      <a:cubicBezTo>
                        <a:pt x="6" y="19"/>
                        <a:pt x="4" y="19"/>
                        <a:pt x="3" y="19"/>
                      </a:cubicBezTo>
                      <a:cubicBezTo>
                        <a:pt x="2" y="19"/>
                        <a:pt x="1" y="18"/>
                        <a:pt x="0" y="1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7" name="Freeform 461">
                  <a:extLst>
                    <a:ext uri="{FF2B5EF4-FFF2-40B4-BE49-F238E27FC236}">
                      <a16:creationId xmlns:a16="http://schemas.microsoft.com/office/drawing/2014/main" id="{7351CCCF-7A5D-4A6A-9DBC-0137B50D3E77}"/>
                    </a:ext>
                  </a:extLst>
                </p:cNvPr>
                <p:cNvSpPr>
                  <a:spLocks/>
                </p:cNvSpPr>
                <p:nvPr/>
              </p:nvSpPr>
              <p:spPr bwMode="auto">
                <a:xfrm>
                  <a:off x="3679" y="1164"/>
                  <a:ext cx="58" cy="36"/>
                </a:xfrm>
                <a:custGeom>
                  <a:avLst/>
                  <a:gdLst>
                    <a:gd name="T0" fmla="*/ 35 w 36"/>
                    <a:gd name="T1" fmla="*/ 0 h 21"/>
                    <a:gd name="T2" fmla="*/ 26 w 36"/>
                    <a:gd name="T3" fmla="*/ 8 h 21"/>
                    <a:gd name="T4" fmla="*/ 19 w 36"/>
                    <a:gd name="T5" fmla="*/ 3 h 21"/>
                    <a:gd name="T6" fmla="*/ 13 w 36"/>
                    <a:gd name="T7" fmla="*/ 21 h 21"/>
                    <a:gd name="T8" fmla="*/ 27 w 36"/>
                    <a:gd name="T9" fmla="*/ 14 h 21"/>
                    <a:gd name="T10" fmla="*/ 31 w 36"/>
                    <a:gd name="T11" fmla="*/ 16 h 21"/>
                    <a:gd name="T12" fmla="*/ 36 w 36"/>
                    <a:gd name="T13" fmla="*/ 11 h 21"/>
                    <a:gd name="T14" fmla="*/ 35 w 36"/>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1">
                      <a:moveTo>
                        <a:pt x="35" y="0"/>
                      </a:moveTo>
                      <a:cubicBezTo>
                        <a:pt x="29" y="1"/>
                        <a:pt x="30" y="6"/>
                        <a:pt x="26" y="8"/>
                      </a:cubicBezTo>
                      <a:cubicBezTo>
                        <a:pt x="20" y="10"/>
                        <a:pt x="23" y="2"/>
                        <a:pt x="19" y="3"/>
                      </a:cubicBezTo>
                      <a:cubicBezTo>
                        <a:pt x="13" y="4"/>
                        <a:pt x="0" y="21"/>
                        <a:pt x="13" y="21"/>
                      </a:cubicBezTo>
                      <a:cubicBezTo>
                        <a:pt x="19" y="20"/>
                        <a:pt x="20" y="12"/>
                        <a:pt x="27" y="14"/>
                      </a:cubicBezTo>
                      <a:cubicBezTo>
                        <a:pt x="28" y="14"/>
                        <a:pt x="30" y="15"/>
                        <a:pt x="31" y="16"/>
                      </a:cubicBezTo>
                      <a:cubicBezTo>
                        <a:pt x="36" y="11"/>
                        <a:pt x="36" y="11"/>
                        <a:pt x="36" y="11"/>
                      </a:cubicBezTo>
                      <a:cubicBezTo>
                        <a:pt x="34" y="8"/>
                        <a:pt x="34" y="3"/>
                        <a:pt x="35" y="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8" name="Freeform 462">
                  <a:extLst>
                    <a:ext uri="{FF2B5EF4-FFF2-40B4-BE49-F238E27FC236}">
                      <a16:creationId xmlns:a16="http://schemas.microsoft.com/office/drawing/2014/main" id="{5DC68DB8-F05C-4754-8476-13AF9959A91A}"/>
                    </a:ext>
                  </a:extLst>
                </p:cNvPr>
                <p:cNvSpPr>
                  <a:spLocks/>
                </p:cNvSpPr>
                <p:nvPr/>
              </p:nvSpPr>
              <p:spPr bwMode="auto">
                <a:xfrm>
                  <a:off x="2829" y="843"/>
                  <a:ext cx="981" cy="932"/>
                </a:xfrm>
                <a:custGeom>
                  <a:avLst/>
                  <a:gdLst>
                    <a:gd name="T0" fmla="*/ 583 w 614"/>
                    <a:gd name="T1" fmla="*/ 373 h 541"/>
                    <a:gd name="T2" fmla="*/ 530 w 614"/>
                    <a:gd name="T3" fmla="*/ 423 h 541"/>
                    <a:gd name="T4" fmla="*/ 482 w 614"/>
                    <a:gd name="T5" fmla="*/ 433 h 541"/>
                    <a:gd name="T6" fmla="*/ 448 w 614"/>
                    <a:gd name="T7" fmla="*/ 442 h 541"/>
                    <a:gd name="T8" fmla="*/ 403 w 614"/>
                    <a:gd name="T9" fmla="*/ 424 h 541"/>
                    <a:gd name="T10" fmla="*/ 372 w 614"/>
                    <a:gd name="T11" fmla="*/ 418 h 541"/>
                    <a:gd name="T12" fmla="*/ 324 w 614"/>
                    <a:gd name="T13" fmla="*/ 431 h 541"/>
                    <a:gd name="T14" fmla="*/ 287 w 614"/>
                    <a:gd name="T15" fmla="*/ 479 h 541"/>
                    <a:gd name="T16" fmla="*/ 235 w 614"/>
                    <a:gd name="T17" fmla="*/ 513 h 541"/>
                    <a:gd name="T18" fmla="*/ 197 w 614"/>
                    <a:gd name="T19" fmla="*/ 531 h 541"/>
                    <a:gd name="T20" fmla="*/ 132 w 614"/>
                    <a:gd name="T21" fmla="*/ 537 h 541"/>
                    <a:gd name="T22" fmla="*/ 120 w 614"/>
                    <a:gd name="T23" fmla="*/ 492 h 541"/>
                    <a:gd name="T24" fmla="*/ 83 w 614"/>
                    <a:gd name="T25" fmla="*/ 518 h 541"/>
                    <a:gd name="T26" fmla="*/ 54 w 614"/>
                    <a:gd name="T27" fmla="*/ 480 h 541"/>
                    <a:gd name="T28" fmla="*/ 51 w 614"/>
                    <a:gd name="T29" fmla="*/ 457 h 541"/>
                    <a:gd name="T30" fmla="*/ 50 w 614"/>
                    <a:gd name="T31" fmla="*/ 411 h 541"/>
                    <a:gd name="T32" fmla="*/ 19 w 614"/>
                    <a:gd name="T33" fmla="*/ 401 h 541"/>
                    <a:gd name="T34" fmla="*/ 17 w 614"/>
                    <a:gd name="T35" fmla="*/ 354 h 541"/>
                    <a:gd name="T36" fmla="*/ 47 w 614"/>
                    <a:gd name="T37" fmla="*/ 302 h 541"/>
                    <a:gd name="T38" fmla="*/ 54 w 614"/>
                    <a:gd name="T39" fmla="*/ 253 h 541"/>
                    <a:gd name="T40" fmla="*/ 70 w 614"/>
                    <a:gd name="T41" fmla="*/ 261 h 541"/>
                    <a:gd name="T42" fmla="*/ 79 w 614"/>
                    <a:gd name="T43" fmla="*/ 316 h 541"/>
                    <a:gd name="T44" fmla="*/ 90 w 614"/>
                    <a:gd name="T45" fmla="*/ 333 h 541"/>
                    <a:gd name="T46" fmla="*/ 92 w 614"/>
                    <a:gd name="T47" fmla="*/ 403 h 541"/>
                    <a:gd name="T48" fmla="*/ 91 w 614"/>
                    <a:gd name="T49" fmla="*/ 361 h 541"/>
                    <a:gd name="T50" fmla="*/ 107 w 614"/>
                    <a:gd name="T51" fmla="*/ 289 h 541"/>
                    <a:gd name="T52" fmla="*/ 82 w 614"/>
                    <a:gd name="T53" fmla="*/ 221 h 541"/>
                    <a:gd name="T54" fmla="*/ 168 w 614"/>
                    <a:gd name="T55" fmla="*/ 192 h 541"/>
                    <a:gd name="T56" fmla="*/ 201 w 614"/>
                    <a:gd name="T57" fmla="*/ 177 h 541"/>
                    <a:gd name="T58" fmla="*/ 217 w 614"/>
                    <a:gd name="T59" fmla="*/ 133 h 541"/>
                    <a:gd name="T60" fmla="*/ 242 w 614"/>
                    <a:gd name="T61" fmla="*/ 113 h 541"/>
                    <a:gd name="T62" fmla="*/ 287 w 614"/>
                    <a:gd name="T63" fmla="*/ 103 h 541"/>
                    <a:gd name="T64" fmla="*/ 301 w 614"/>
                    <a:gd name="T65" fmla="*/ 91 h 541"/>
                    <a:gd name="T66" fmla="*/ 339 w 614"/>
                    <a:gd name="T67" fmla="*/ 91 h 541"/>
                    <a:gd name="T68" fmla="*/ 363 w 614"/>
                    <a:gd name="T69" fmla="*/ 95 h 541"/>
                    <a:gd name="T70" fmla="*/ 385 w 614"/>
                    <a:gd name="T71" fmla="*/ 79 h 541"/>
                    <a:gd name="T72" fmla="*/ 416 w 614"/>
                    <a:gd name="T73" fmla="*/ 70 h 541"/>
                    <a:gd name="T74" fmla="*/ 419 w 614"/>
                    <a:gd name="T75" fmla="*/ 25 h 541"/>
                    <a:gd name="T76" fmla="*/ 455 w 614"/>
                    <a:gd name="T77" fmla="*/ 9 h 541"/>
                    <a:gd name="T78" fmla="*/ 466 w 614"/>
                    <a:gd name="T79" fmla="*/ 37 h 541"/>
                    <a:gd name="T80" fmla="*/ 496 w 614"/>
                    <a:gd name="T81" fmla="*/ 51 h 541"/>
                    <a:gd name="T82" fmla="*/ 548 w 614"/>
                    <a:gd name="T83" fmla="*/ 52 h 541"/>
                    <a:gd name="T84" fmla="*/ 567 w 614"/>
                    <a:gd name="T85" fmla="*/ 77 h 541"/>
                    <a:gd name="T86" fmla="*/ 578 w 614"/>
                    <a:gd name="T87" fmla="*/ 98 h 541"/>
                    <a:gd name="T88" fmla="*/ 588 w 614"/>
                    <a:gd name="T89" fmla="*/ 120 h 541"/>
                    <a:gd name="T90" fmla="*/ 573 w 614"/>
                    <a:gd name="T91" fmla="*/ 147 h 541"/>
                    <a:gd name="T92" fmla="*/ 555 w 614"/>
                    <a:gd name="T93" fmla="*/ 163 h 541"/>
                    <a:gd name="T94" fmla="*/ 530 w 614"/>
                    <a:gd name="T95" fmla="*/ 201 h 541"/>
                    <a:gd name="T96" fmla="*/ 500 w 614"/>
                    <a:gd name="T97" fmla="*/ 233 h 541"/>
                    <a:gd name="T98" fmla="*/ 494 w 614"/>
                    <a:gd name="T99" fmla="*/ 252 h 541"/>
                    <a:gd name="T100" fmla="*/ 527 w 614"/>
                    <a:gd name="T101" fmla="*/ 230 h 541"/>
                    <a:gd name="T102" fmla="*/ 556 w 614"/>
                    <a:gd name="T103" fmla="*/ 212 h 541"/>
                    <a:gd name="T104" fmla="*/ 563 w 614"/>
                    <a:gd name="T105" fmla="*/ 241 h 541"/>
                    <a:gd name="T106" fmla="*/ 597 w 614"/>
                    <a:gd name="T107" fmla="*/ 29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4" h="541">
                      <a:moveTo>
                        <a:pt x="613" y="333"/>
                      </a:moveTo>
                      <a:cubicBezTo>
                        <a:pt x="611" y="338"/>
                        <a:pt x="605" y="343"/>
                        <a:pt x="601" y="346"/>
                      </a:cubicBezTo>
                      <a:cubicBezTo>
                        <a:pt x="598" y="350"/>
                        <a:pt x="594" y="353"/>
                        <a:pt x="590" y="356"/>
                      </a:cubicBezTo>
                      <a:cubicBezTo>
                        <a:pt x="586" y="358"/>
                        <a:pt x="585" y="361"/>
                        <a:pt x="585" y="365"/>
                      </a:cubicBezTo>
                      <a:cubicBezTo>
                        <a:pt x="585" y="368"/>
                        <a:pt x="585" y="371"/>
                        <a:pt x="583" y="373"/>
                      </a:cubicBezTo>
                      <a:cubicBezTo>
                        <a:pt x="581" y="375"/>
                        <a:pt x="578" y="376"/>
                        <a:pt x="576" y="377"/>
                      </a:cubicBezTo>
                      <a:cubicBezTo>
                        <a:pt x="569" y="380"/>
                        <a:pt x="566" y="384"/>
                        <a:pt x="565" y="392"/>
                      </a:cubicBezTo>
                      <a:cubicBezTo>
                        <a:pt x="564" y="398"/>
                        <a:pt x="569" y="408"/>
                        <a:pt x="563" y="412"/>
                      </a:cubicBezTo>
                      <a:cubicBezTo>
                        <a:pt x="558" y="416"/>
                        <a:pt x="552" y="409"/>
                        <a:pt x="546" y="410"/>
                      </a:cubicBezTo>
                      <a:cubicBezTo>
                        <a:pt x="539" y="411"/>
                        <a:pt x="536" y="419"/>
                        <a:pt x="530" y="423"/>
                      </a:cubicBezTo>
                      <a:cubicBezTo>
                        <a:pt x="526" y="426"/>
                        <a:pt x="520" y="427"/>
                        <a:pt x="514" y="428"/>
                      </a:cubicBezTo>
                      <a:cubicBezTo>
                        <a:pt x="512" y="428"/>
                        <a:pt x="509" y="428"/>
                        <a:pt x="507" y="428"/>
                      </a:cubicBezTo>
                      <a:cubicBezTo>
                        <a:pt x="506" y="428"/>
                        <a:pt x="504" y="428"/>
                        <a:pt x="503" y="429"/>
                      </a:cubicBezTo>
                      <a:cubicBezTo>
                        <a:pt x="500" y="430"/>
                        <a:pt x="500" y="433"/>
                        <a:pt x="498" y="435"/>
                      </a:cubicBezTo>
                      <a:cubicBezTo>
                        <a:pt x="494" y="444"/>
                        <a:pt x="488" y="432"/>
                        <a:pt x="482" y="433"/>
                      </a:cubicBezTo>
                      <a:cubicBezTo>
                        <a:pt x="479" y="433"/>
                        <a:pt x="478" y="436"/>
                        <a:pt x="477" y="438"/>
                      </a:cubicBezTo>
                      <a:cubicBezTo>
                        <a:pt x="474" y="442"/>
                        <a:pt x="471" y="441"/>
                        <a:pt x="467" y="442"/>
                      </a:cubicBezTo>
                      <a:cubicBezTo>
                        <a:pt x="465" y="442"/>
                        <a:pt x="464" y="443"/>
                        <a:pt x="462" y="443"/>
                      </a:cubicBezTo>
                      <a:cubicBezTo>
                        <a:pt x="460" y="444"/>
                        <a:pt x="458" y="444"/>
                        <a:pt x="455" y="444"/>
                      </a:cubicBezTo>
                      <a:cubicBezTo>
                        <a:pt x="453" y="444"/>
                        <a:pt x="450" y="444"/>
                        <a:pt x="448" y="442"/>
                      </a:cubicBezTo>
                      <a:cubicBezTo>
                        <a:pt x="443" y="440"/>
                        <a:pt x="440" y="435"/>
                        <a:pt x="435" y="432"/>
                      </a:cubicBezTo>
                      <a:cubicBezTo>
                        <a:pt x="429" y="430"/>
                        <a:pt x="423" y="429"/>
                        <a:pt x="418" y="430"/>
                      </a:cubicBezTo>
                      <a:cubicBezTo>
                        <a:pt x="415" y="430"/>
                        <a:pt x="412" y="431"/>
                        <a:pt x="409" y="431"/>
                      </a:cubicBezTo>
                      <a:cubicBezTo>
                        <a:pt x="407" y="432"/>
                        <a:pt x="403" y="433"/>
                        <a:pt x="401" y="430"/>
                      </a:cubicBezTo>
                      <a:cubicBezTo>
                        <a:pt x="400" y="428"/>
                        <a:pt x="402" y="426"/>
                        <a:pt x="403" y="424"/>
                      </a:cubicBezTo>
                      <a:cubicBezTo>
                        <a:pt x="404" y="422"/>
                        <a:pt x="406" y="418"/>
                        <a:pt x="405" y="416"/>
                      </a:cubicBezTo>
                      <a:cubicBezTo>
                        <a:pt x="404" y="412"/>
                        <a:pt x="398" y="410"/>
                        <a:pt x="394" y="409"/>
                      </a:cubicBezTo>
                      <a:cubicBezTo>
                        <a:pt x="392" y="408"/>
                        <a:pt x="390" y="409"/>
                        <a:pt x="387" y="409"/>
                      </a:cubicBezTo>
                      <a:cubicBezTo>
                        <a:pt x="384" y="410"/>
                        <a:pt x="381" y="411"/>
                        <a:pt x="378" y="413"/>
                      </a:cubicBezTo>
                      <a:cubicBezTo>
                        <a:pt x="376" y="415"/>
                        <a:pt x="374" y="417"/>
                        <a:pt x="372" y="418"/>
                      </a:cubicBezTo>
                      <a:cubicBezTo>
                        <a:pt x="369" y="420"/>
                        <a:pt x="366" y="420"/>
                        <a:pt x="363" y="420"/>
                      </a:cubicBezTo>
                      <a:cubicBezTo>
                        <a:pt x="360" y="420"/>
                        <a:pt x="357" y="420"/>
                        <a:pt x="354" y="420"/>
                      </a:cubicBezTo>
                      <a:cubicBezTo>
                        <a:pt x="352" y="421"/>
                        <a:pt x="349" y="420"/>
                        <a:pt x="347" y="420"/>
                      </a:cubicBezTo>
                      <a:cubicBezTo>
                        <a:pt x="341" y="421"/>
                        <a:pt x="337" y="425"/>
                        <a:pt x="331" y="427"/>
                      </a:cubicBezTo>
                      <a:cubicBezTo>
                        <a:pt x="328" y="428"/>
                        <a:pt x="326" y="429"/>
                        <a:pt x="324" y="431"/>
                      </a:cubicBezTo>
                      <a:cubicBezTo>
                        <a:pt x="321" y="432"/>
                        <a:pt x="318" y="434"/>
                        <a:pt x="315" y="435"/>
                      </a:cubicBezTo>
                      <a:cubicBezTo>
                        <a:pt x="308" y="438"/>
                        <a:pt x="301" y="443"/>
                        <a:pt x="297" y="450"/>
                      </a:cubicBezTo>
                      <a:cubicBezTo>
                        <a:pt x="296" y="453"/>
                        <a:pt x="294" y="456"/>
                        <a:pt x="294" y="459"/>
                      </a:cubicBezTo>
                      <a:cubicBezTo>
                        <a:pt x="295" y="461"/>
                        <a:pt x="296" y="463"/>
                        <a:pt x="296" y="466"/>
                      </a:cubicBezTo>
                      <a:cubicBezTo>
                        <a:pt x="297" y="472"/>
                        <a:pt x="289" y="473"/>
                        <a:pt x="287" y="479"/>
                      </a:cubicBezTo>
                      <a:cubicBezTo>
                        <a:pt x="286" y="481"/>
                        <a:pt x="286" y="484"/>
                        <a:pt x="285" y="485"/>
                      </a:cubicBezTo>
                      <a:cubicBezTo>
                        <a:pt x="283" y="488"/>
                        <a:pt x="279" y="488"/>
                        <a:pt x="276" y="488"/>
                      </a:cubicBezTo>
                      <a:cubicBezTo>
                        <a:pt x="270" y="488"/>
                        <a:pt x="263" y="490"/>
                        <a:pt x="257" y="492"/>
                      </a:cubicBezTo>
                      <a:cubicBezTo>
                        <a:pt x="252" y="494"/>
                        <a:pt x="248" y="498"/>
                        <a:pt x="245" y="503"/>
                      </a:cubicBezTo>
                      <a:cubicBezTo>
                        <a:pt x="243" y="508"/>
                        <a:pt x="239" y="510"/>
                        <a:pt x="235" y="513"/>
                      </a:cubicBezTo>
                      <a:cubicBezTo>
                        <a:pt x="232" y="516"/>
                        <a:pt x="230" y="518"/>
                        <a:pt x="227" y="521"/>
                      </a:cubicBezTo>
                      <a:cubicBezTo>
                        <a:pt x="226" y="524"/>
                        <a:pt x="224" y="526"/>
                        <a:pt x="222" y="528"/>
                      </a:cubicBezTo>
                      <a:cubicBezTo>
                        <a:pt x="221" y="528"/>
                        <a:pt x="221" y="528"/>
                        <a:pt x="220" y="529"/>
                      </a:cubicBezTo>
                      <a:cubicBezTo>
                        <a:pt x="217" y="530"/>
                        <a:pt x="213" y="529"/>
                        <a:pt x="210" y="530"/>
                      </a:cubicBezTo>
                      <a:cubicBezTo>
                        <a:pt x="205" y="530"/>
                        <a:pt x="201" y="530"/>
                        <a:pt x="197" y="531"/>
                      </a:cubicBezTo>
                      <a:cubicBezTo>
                        <a:pt x="193" y="531"/>
                        <a:pt x="189" y="532"/>
                        <a:pt x="185" y="531"/>
                      </a:cubicBezTo>
                      <a:cubicBezTo>
                        <a:pt x="181" y="530"/>
                        <a:pt x="177" y="528"/>
                        <a:pt x="172" y="527"/>
                      </a:cubicBezTo>
                      <a:cubicBezTo>
                        <a:pt x="165" y="527"/>
                        <a:pt x="157" y="527"/>
                        <a:pt x="151" y="529"/>
                      </a:cubicBezTo>
                      <a:cubicBezTo>
                        <a:pt x="148" y="530"/>
                        <a:pt x="145" y="532"/>
                        <a:pt x="142" y="532"/>
                      </a:cubicBezTo>
                      <a:cubicBezTo>
                        <a:pt x="138" y="533"/>
                        <a:pt x="136" y="535"/>
                        <a:pt x="132" y="537"/>
                      </a:cubicBezTo>
                      <a:cubicBezTo>
                        <a:pt x="129" y="539"/>
                        <a:pt x="123" y="541"/>
                        <a:pt x="120" y="539"/>
                      </a:cubicBezTo>
                      <a:cubicBezTo>
                        <a:pt x="116" y="537"/>
                        <a:pt x="119" y="531"/>
                        <a:pt x="121" y="528"/>
                      </a:cubicBezTo>
                      <a:cubicBezTo>
                        <a:pt x="123" y="523"/>
                        <a:pt x="128" y="519"/>
                        <a:pt x="129" y="513"/>
                      </a:cubicBezTo>
                      <a:cubicBezTo>
                        <a:pt x="129" y="511"/>
                        <a:pt x="129" y="510"/>
                        <a:pt x="128" y="508"/>
                      </a:cubicBezTo>
                      <a:cubicBezTo>
                        <a:pt x="125" y="503"/>
                        <a:pt x="123" y="497"/>
                        <a:pt x="120" y="492"/>
                      </a:cubicBezTo>
                      <a:cubicBezTo>
                        <a:pt x="118" y="488"/>
                        <a:pt x="116" y="483"/>
                        <a:pt x="111" y="481"/>
                      </a:cubicBezTo>
                      <a:cubicBezTo>
                        <a:pt x="109" y="480"/>
                        <a:pt x="106" y="481"/>
                        <a:pt x="104" y="482"/>
                      </a:cubicBezTo>
                      <a:cubicBezTo>
                        <a:pt x="98" y="485"/>
                        <a:pt x="96" y="491"/>
                        <a:pt x="95" y="496"/>
                      </a:cubicBezTo>
                      <a:cubicBezTo>
                        <a:pt x="94" y="502"/>
                        <a:pt x="92" y="507"/>
                        <a:pt x="88" y="511"/>
                      </a:cubicBezTo>
                      <a:cubicBezTo>
                        <a:pt x="87" y="514"/>
                        <a:pt x="85" y="516"/>
                        <a:pt x="83" y="518"/>
                      </a:cubicBezTo>
                      <a:cubicBezTo>
                        <a:pt x="81" y="520"/>
                        <a:pt x="78" y="523"/>
                        <a:pt x="75" y="523"/>
                      </a:cubicBezTo>
                      <a:cubicBezTo>
                        <a:pt x="70" y="523"/>
                        <a:pt x="71" y="510"/>
                        <a:pt x="70" y="507"/>
                      </a:cubicBezTo>
                      <a:cubicBezTo>
                        <a:pt x="69" y="503"/>
                        <a:pt x="65" y="501"/>
                        <a:pt x="63" y="497"/>
                      </a:cubicBezTo>
                      <a:cubicBezTo>
                        <a:pt x="61" y="494"/>
                        <a:pt x="60" y="490"/>
                        <a:pt x="57" y="486"/>
                      </a:cubicBezTo>
                      <a:cubicBezTo>
                        <a:pt x="56" y="485"/>
                        <a:pt x="54" y="483"/>
                        <a:pt x="54" y="480"/>
                      </a:cubicBezTo>
                      <a:cubicBezTo>
                        <a:pt x="53" y="478"/>
                        <a:pt x="54" y="476"/>
                        <a:pt x="55" y="474"/>
                      </a:cubicBezTo>
                      <a:cubicBezTo>
                        <a:pt x="57" y="472"/>
                        <a:pt x="57" y="469"/>
                        <a:pt x="56" y="466"/>
                      </a:cubicBezTo>
                      <a:cubicBezTo>
                        <a:pt x="55" y="465"/>
                        <a:pt x="55" y="464"/>
                        <a:pt x="54" y="463"/>
                      </a:cubicBezTo>
                      <a:cubicBezTo>
                        <a:pt x="53" y="462"/>
                        <a:pt x="52" y="461"/>
                        <a:pt x="52" y="460"/>
                      </a:cubicBezTo>
                      <a:cubicBezTo>
                        <a:pt x="51" y="459"/>
                        <a:pt x="51" y="458"/>
                        <a:pt x="51" y="457"/>
                      </a:cubicBezTo>
                      <a:cubicBezTo>
                        <a:pt x="51" y="454"/>
                        <a:pt x="54" y="450"/>
                        <a:pt x="55" y="447"/>
                      </a:cubicBezTo>
                      <a:cubicBezTo>
                        <a:pt x="56" y="444"/>
                        <a:pt x="57" y="442"/>
                        <a:pt x="57" y="439"/>
                      </a:cubicBezTo>
                      <a:cubicBezTo>
                        <a:pt x="57" y="436"/>
                        <a:pt x="55" y="434"/>
                        <a:pt x="54" y="432"/>
                      </a:cubicBezTo>
                      <a:cubicBezTo>
                        <a:pt x="52" y="427"/>
                        <a:pt x="54" y="421"/>
                        <a:pt x="54" y="416"/>
                      </a:cubicBezTo>
                      <a:cubicBezTo>
                        <a:pt x="54" y="413"/>
                        <a:pt x="52" y="412"/>
                        <a:pt x="50" y="411"/>
                      </a:cubicBezTo>
                      <a:cubicBezTo>
                        <a:pt x="46" y="408"/>
                        <a:pt x="47" y="405"/>
                        <a:pt x="47" y="401"/>
                      </a:cubicBezTo>
                      <a:cubicBezTo>
                        <a:pt x="47" y="400"/>
                        <a:pt x="46" y="398"/>
                        <a:pt x="46" y="398"/>
                      </a:cubicBezTo>
                      <a:cubicBezTo>
                        <a:pt x="45" y="397"/>
                        <a:pt x="43" y="398"/>
                        <a:pt x="42" y="399"/>
                      </a:cubicBezTo>
                      <a:cubicBezTo>
                        <a:pt x="39" y="399"/>
                        <a:pt x="37" y="400"/>
                        <a:pt x="34" y="401"/>
                      </a:cubicBezTo>
                      <a:cubicBezTo>
                        <a:pt x="29" y="403"/>
                        <a:pt x="23" y="403"/>
                        <a:pt x="19" y="401"/>
                      </a:cubicBezTo>
                      <a:cubicBezTo>
                        <a:pt x="15" y="399"/>
                        <a:pt x="12" y="396"/>
                        <a:pt x="10" y="392"/>
                      </a:cubicBezTo>
                      <a:cubicBezTo>
                        <a:pt x="9" y="388"/>
                        <a:pt x="9" y="384"/>
                        <a:pt x="7" y="380"/>
                      </a:cubicBezTo>
                      <a:cubicBezTo>
                        <a:pt x="5" y="376"/>
                        <a:pt x="2" y="373"/>
                        <a:pt x="1" y="369"/>
                      </a:cubicBezTo>
                      <a:cubicBezTo>
                        <a:pt x="0" y="365"/>
                        <a:pt x="1" y="360"/>
                        <a:pt x="4" y="357"/>
                      </a:cubicBezTo>
                      <a:cubicBezTo>
                        <a:pt x="8" y="354"/>
                        <a:pt x="13" y="355"/>
                        <a:pt x="17" y="354"/>
                      </a:cubicBezTo>
                      <a:cubicBezTo>
                        <a:pt x="22" y="353"/>
                        <a:pt x="25" y="350"/>
                        <a:pt x="27" y="345"/>
                      </a:cubicBezTo>
                      <a:cubicBezTo>
                        <a:pt x="29" y="341"/>
                        <a:pt x="31" y="339"/>
                        <a:pt x="36" y="338"/>
                      </a:cubicBezTo>
                      <a:cubicBezTo>
                        <a:pt x="40" y="338"/>
                        <a:pt x="45" y="338"/>
                        <a:pt x="46" y="333"/>
                      </a:cubicBezTo>
                      <a:cubicBezTo>
                        <a:pt x="48" y="328"/>
                        <a:pt x="48" y="323"/>
                        <a:pt x="48" y="317"/>
                      </a:cubicBezTo>
                      <a:cubicBezTo>
                        <a:pt x="48" y="312"/>
                        <a:pt x="49" y="307"/>
                        <a:pt x="47" y="302"/>
                      </a:cubicBezTo>
                      <a:cubicBezTo>
                        <a:pt x="45" y="298"/>
                        <a:pt x="42" y="294"/>
                        <a:pt x="40" y="289"/>
                      </a:cubicBezTo>
                      <a:cubicBezTo>
                        <a:pt x="38" y="285"/>
                        <a:pt x="35" y="282"/>
                        <a:pt x="33" y="278"/>
                      </a:cubicBezTo>
                      <a:cubicBezTo>
                        <a:pt x="30" y="273"/>
                        <a:pt x="36" y="272"/>
                        <a:pt x="39" y="271"/>
                      </a:cubicBezTo>
                      <a:cubicBezTo>
                        <a:pt x="43" y="270"/>
                        <a:pt x="46" y="269"/>
                        <a:pt x="49" y="266"/>
                      </a:cubicBezTo>
                      <a:cubicBezTo>
                        <a:pt x="52" y="262"/>
                        <a:pt x="54" y="258"/>
                        <a:pt x="54" y="253"/>
                      </a:cubicBezTo>
                      <a:cubicBezTo>
                        <a:pt x="54" y="251"/>
                        <a:pt x="54" y="249"/>
                        <a:pt x="53" y="247"/>
                      </a:cubicBezTo>
                      <a:cubicBezTo>
                        <a:pt x="52" y="245"/>
                        <a:pt x="49" y="245"/>
                        <a:pt x="47" y="245"/>
                      </a:cubicBezTo>
                      <a:cubicBezTo>
                        <a:pt x="42" y="244"/>
                        <a:pt x="37" y="238"/>
                        <a:pt x="37" y="232"/>
                      </a:cubicBezTo>
                      <a:cubicBezTo>
                        <a:pt x="42" y="232"/>
                        <a:pt x="45" y="232"/>
                        <a:pt x="49" y="234"/>
                      </a:cubicBezTo>
                      <a:cubicBezTo>
                        <a:pt x="60" y="240"/>
                        <a:pt x="67" y="250"/>
                        <a:pt x="70" y="261"/>
                      </a:cubicBezTo>
                      <a:cubicBezTo>
                        <a:pt x="73" y="269"/>
                        <a:pt x="73" y="280"/>
                        <a:pt x="84" y="282"/>
                      </a:cubicBezTo>
                      <a:cubicBezTo>
                        <a:pt x="91" y="284"/>
                        <a:pt x="103" y="281"/>
                        <a:pt x="101" y="293"/>
                      </a:cubicBezTo>
                      <a:cubicBezTo>
                        <a:pt x="100" y="297"/>
                        <a:pt x="98" y="300"/>
                        <a:pt x="94" y="302"/>
                      </a:cubicBezTo>
                      <a:cubicBezTo>
                        <a:pt x="91" y="303"/>
                        <a:pt x="86" y="303"/>
                        <a:pt x="83" y="306"/>
                      </a:cubicBezTo>
                      <a:cubicBezTo>
                        <a:pt x="80" y="308"/>
                        <a:pt x="80" y="312"/>
                        <a:pt x="79" y="316"/>
                      </a:cubicBezTo>
                      <a:cubicBezTo>
                        <a:pt x="78" y="321"/>
                        <a:pt x="75" y="325"/>
                        <a:pt x="74" y="329"/>
                      </a:cubicBezTo>
                      <a:cubicBezTo>
                        <a:pt x="73" y="334"/>
                        <a:pt x="74" y="337"/>
                        <a:pt x="79" y="334"/>
                      </a:cubicBezTo>
                      <a:cubicBezTo>
                        <a:pt x="82" y="333"/>
                        <a:pt x="84" y="331"/>
                        <a:pt x="86" y="329"/>
                      </a:cubicBezTo>
                      <a:cubicBezTo>
                        <a:pt x="87" y="328"/>
                        <a:pt x="90" y="325"/>
                        <a:pt x="91" y="324"/>
                      </a:cubicBezTo>
                      <a:cubicBezTo>
                        <a:pt x="93" y="324"/>
                        <a:pt x="90" y="331"/>
                        <a:pt x="90" y="333"/>
                      </a:cubicBezTo>
                      <a:cubicBezTo>
                        <a:pt x="89" y="337"/>
                        <a:pt x="88" y="341"/>
                        <a:pt x="85" y="345"/>
                      </a:cubicBezTo>
                      <a:cubicBezTo>
                        <a:pt x="82" y="351"/>
                        <a:pt x="73" y="356"/>
                        <a:pt x="76" y="363"/>
                      </a:cubicBezTo>
                      <a:cubicBezTo>
                        <a:pt x="77" y="368"/>
                        <a:pt x="79" y="372"/>
                        <a:pt x="80" y="377"/>
                      </a:cubicBezTo>
                      <a:cubicBezTo>
                        <a:pt x="81" y="381"/>
                        <a:pt x="81" y="385"/>
                        <a:pt x="81" y="390"/>
                      </a:cubicBezTo>
                      <a:cubicBezTo>
                        <a:pt x="81" y="396"/>
                        <a:pt x="85" y="403"/>
                        <a:pt x="92" y="403"/>
                      </a:cubicBezTo>
                      <a:cubicBezTo>
                        <a:pt x="101" y="404"/>
                        <a:pt x="101" y="397"/>
                        <a:pt x="98" y="390"/>
                      </a:cubicBezTo>
                      <a:cubicBezTo>
                        <a:pt x="97" y="388"/>
                        <a:pt x="96" y="386"/>
                        <a:pt x="94" y="385"/>
                      </a:cubicBezTo>
                      <a:cubicBezTo>
                        <a:pt x="93" y="384"/>
                        <a:pt x="90" y="383"/>
                        <a:pt x="90" y="380"/>
                      </a:cubicBezTo>
                      <a:cubicBezTo>
                        <a:pt x="89" y="377"/>
                        <a:pt x="93" y="374"/>
                        <a:pt x="91" y="370"/>
                      </a:cubicBezTo>
                      <a:cubicBezTo>
                        <a:pt x="89" y="366"/>
                        <a:pt x="89" y="365"/>
                        <a:pt x="91" y="361"/>
                      </a:cubicBezTo>
                      <a:cubicBezTo>
                        <a:pt x="93" y="357"/>
                        <a:pt x="96" y="355"/>
                        <a:pt x="98" y="352"/>
                      </a:cubicBezTo>
                      <a:cubicBezTo>
                        <a:pt x="103" y="347"/>
                        <a:pt x="101" y="339"/>
                        <a:pt x="101" y="333"/>
                      </a:cubicBezTo>
                      <a:cubicBezTo>
                        <a:pt x="100" y="325"/>
                        <a:pt x="96" y="315"/>
                        <a:pt x="101" y="308"/>
                      </a:cubicBezTo>
                      <a:cubicBezTo>
                        <a:pt x="102" y="305"/>
                        <a:pt x="105" y="302"/>
                        <a:pt x="107" y="299"/>
                      </a:cubicBezTo>
                      <a:cubicBezTo>
                        <a:pt x="108" y="296"/>
                        <a:pt x="107" y="292"/>
                        <a:pt x="107" y="289"/>
                      </a:cubicBezTo>
                      <a:cubicBezTo>
                        <a:pt x="107" y="285"/>
                        <a:pt x="108" y="282"/>
                        <a:pt x="106" y="279"/>
                      </a:cubicBezTo>
                      <a:cubicBezTo>
                        <a:pt x="104" y="275"/>
                        <a:pt x="100" y="273"/>
                        <a:pt x="98" y="270"/>
                      </a:cubicBezTo>
                      <a:cubicBezTo>
                        <a:pt x="95" y="263"/>
                        <a:pt x="105" y="256"/>
                        <a:pt x="96" y="253"/>
                      </a:cubicBezTo>
                      <a:cubicBezTo>
                        <a:pt x="90" y="251"/>
                        <a:pt x="83" y="246"/>
                        <a:pt x="80" y="241"/>
                      </a:cubicBezTo>
                      <a:cubicBezTo>
                        <a:pt x="75" y="236"/>
                        <a:pt x="80" y="227"/>
                        <a:pt x="82" y="221"/>
                      </a:cubicBezTo>
                      <a:cubicBezTo>
                        <a:pt x="85" y="210"/>
                        <a:pt x="80" y="196"/>
                        <a:pt x="90" y="187"/>
                      </a:cubicBezTo>
                      <a:cubicBezTo>
                        <a:pt x="95" y="183"/>
                        <a:pt x="103" y="183"/>
                        <a:pt x="109" y="185"/>
                      </a:cubicBezTo>
                      <a:cubicBezTo>
                        <a:pt x="115" y="186"/>
                        <a:pt x="120" y="191"/>
                        <a:pt x="127" y="191"/>
                      </a:cubicBezTo>
                      <a:cubicBezTo>
                        <a:pt x="133" y="192"/>
                        <a:pt x="140" y="191"/>
                        <a:pt x="147" y="192"/>
                      </a:cubicBezTo>
                      <a:cubicBezTo>
                        <a:pt x="153" y="193"/>
                        <a:pt x="162" y="194"/>
                        <a:pt x="168" y="192"/>
                      </a:cubicBezTo>
                      <a:cubicBezTo>
                        <a:pt x="172" y="191"/>
                        <a:pt x="176" y="186"/>
                        <a:pt x="182" y="189"/>
                      </a:cubicBezTo>
                      <a:cubicBezTo>
                        <a:pt x="186" y="193"/>
                        <a:pt x="179" y="197"/>
                        <a:pt x="180" y="201"/>
                      </a:cubicBezTo>
                      <a:cubicBezTo>
                        <a:pt x="181" y="210"/>
                        <a:pt x="212" y="198"/>
                        <a:pt x="206" y="191"/>
                      </a:cubicBezTo>
                      <a:cubicBezTo>
                        <a:pt x="204" y="189"/>
                        <a:pt x="201" y="189"/>
                        <a:pt x="201" y="185"/>
                      </a:cubicBezTo>
                      <a:cubicBezTo>
                        <a:pt x="201" y="182"/>
                        <a:pt x="202" y="180"/>
                        <a:pt x="201" y="177"/>
                      </a:cubicBezTo>
                      <a:cubicBezTo>
                        <a:pt x="200" y="174"/>
                        <a:pt x="198" y="172"/>
                        <a:pt x="200" y="168"/>
                      </a:cubicBezTo>
                      <a:cubicBezTo>
                        <a:pt x="203" y="165"/>
                        <a:pt x="206" y="162"/>
                        <a:pt x="203" y="157"/>
                      </a:cubicBezTo>
                      <a:cubicBezTo>
                        <a:pt x="200" y="150"/>
                        <a:pt x="192" y="147"/>
                        <a:pt x="193" y="137"/>
                      </a:cubicBezTo>
                      <a:cubicBezTo>
                        <a:pt x="200" y="137"/>
                        <a:pt x="202" y="146"/>
                        <a:pt x="210" y="143"/>
                      </a:cubicBezTo>
                      <a:cubicBezTo>
                        <a:pt x="214" y="142"/>
                        <a:pt x="225" y="136"/>
                        <a:pt x="217" y="133"/>
                      </a:cubicBezTo>
                      <a:cubicBezTo>
                        <a:pt x="215" y="132"/>
                        <a:pt x="209" y="130"/>
                        <a:pt x="213" y="127"/>
                      </a:cubicBezTo>
                      <a:cubicBezTo>
                        <a:pt x="215" y="125"/>
                        <a:pt x="219" y="126"/>
                        <a:pt x="221" y="126"/>
                      </a:cubicBezTo>
                      <a:cubicBezTo>
                        <a:pt x="225" y="126"/>
                        <a:pt x="227" y="126"/>
                        <a:pt x="229" y="123"/>
                      </a:cubicBezTo>
                      <a:cubicBezTo>
                        <a:pt x="230" y="120"/>
                        <a:pt x="231" y="118"/>
                        <a:pt x="234" y="117"/>
                      </a:cubicBezTo>
                      <a:cubicBezTo>
                        <a:pt x="237" y="115"/>
                        <a:pt x="240" y="114"/>
                        <a:pt x="242" y="113"/>
                      </a:cubicBezTo>
                      <a:cubicBezTo>
                        <a:pt x="247" y="111"/>
                        <a:pt x="252" y="112"/>
                        <a:pt x="257" y="112"/>
                      </a:cubicBezTo>
                      <a:cubicBezTo>
                        <a:pt x="260" y="111"/>
                        <a:pt x="261" y="108"/>
                        <a:pt x="263" y="106"/>
                      </a:cubicBezTo>
                      <a:cubicBezTo>
                        <a:pt x="266" y="104"/>
                        <a:pt x="268" y="107"/>
                        <a:pt x="271" y="108"/>
                      </a:cubicBezTo>
                      <a:cubicBezTo>
                        <a:pt x="274" y="109"/>
                        <a:pt x="277" y="108"/>
                        <a:pt x="280" y="107"/>
                      </a:cubicBezTo>
                      <a:cubicBezTo>
                        <a:pt x="282" y="105"/>
                        <a:pt x="285" y="102"/>
                        <a:pt x="287" y="103"/>
                      </a:cubicBezTo>
                      <a:cubicBezTo>
                        <a:pt x="289" y="104"/>
                        <a:pt x="289" y="106"/>
                        <a:pt x="290" y="107"/>
                      </a:cubicBezTo>
                      <a:cubicBezTo>
                        <a:pt x="292" y="107"/>
                        <a:pt x="293" y="106"/>
                        <a:pt x="294" y="105"/>
                      </a:cubicBezTo>
                      <a:cubicBezTo>
                        <a:pt x="296" y="102"/>
                        <a:pt x="299" y="100"/>
                        <a:pt x="302" y="100"/>
                      </a:cubicBezTo>
                      <a:cubicBezTo>
                        <a:pt x="304" y="100"/>
                        <a:pt x="310" y="100"/>
                        <a:pt x="309" y="96"/>
                      </a:cubicBezTo>
                      <a:cubicBezTo>
                        <a:pt x="308" y="93"/>
                        <a:pt x="302" y="95"/>
                        <a:pt x="301" y="91"/>
                      </a:cubicBezTo>
                      <a:cubicBezTo>
                        <a:pt x="300" y="87"/>
                        <a:pt x="305" y="89"/>
                        <a:pt x="307" y="89"/>
                      </a:cubicBezTo>
                      <a:cubicBezTo>
                        <a:pt x="311" y="90"/>
                        <a:pt x="312" y="88"/>
                        <a:pt x="315" y="86"/>
                      </a:cubicBezTo>
                      <a:cubicBezTo>
                        <a:pt x="317" y="85"/>
                        <a:pt x="321" y="86"/>
                        <a:pt x="323" y="87"/>
                      </a:cubicBezTo>
                      <a:cubicBezTo>
                        <a:pt x="326" y="89"/>
                        <a:pt x="328" y="90"/>
                        <a:pt x="331" y="90"/>
                      </a:cubicBezTo>
                      <a:cubicBezTo>
                        <a:pt x="333" y="90"/>
                        <a:pt x="338" y="89"/>
                        <a:pt x="339" y="91"/>
                      </a:cubicBezTo>
                      <a:cubicBezTo>
                        <a:pt x="341" y="94"/>
                        <a:pt x="335" y="97"/>
                        <a:pt x="339" y="99"/>
                      </a:cubicBezTo>
                      <a:cubicBezTo>
                        <a:pt x="341" y="100"/>
                        <a:pt x="345" y="99"/>
                        <a:pt x="348" y="99"/>
                      </a:cubicBezTo>
                      <a:cubicBezTo>
                        <a:pt x="349" y="100"/>
                        <a:pt x="351" y="101"/>
                        <a:pt x="352" y="100"/>
                      </a:cubicBezTo>
                      <a:cubicBezTo>
                        <a:pt x="354" y="100"/>
                        <a:pt x="354" y="99"/>
                        <a:pt x="355" y="98"/>
                      </a:cubicBezTo>
                      <a:cubicBezTo>
                        <a:pt x="358" y="96"/>
                        <a:pt x="361" y="98"/>
                        <a:pt x="363" y="95"/>
                      </a:cubicBezTo>
                      <a:cubicBezTo>
                        <a:pt x="365" y="93"/>
                        <a:pt x="364" y="90"/>
                        <a:pt x="366" y="88"/>
                      </a:cubicBezTo>
                      <a:cubicBezTo>
                        <a:pt x="368" y="87"/>
                        <a:pt x="372" y="85"/>
                        <a:pt x="373" y="85"/>
                      </a:cubicBezTo>
                      <a:cubicBezTo>
                        <a:pt x="376" y="84"/>
                        <a:pt x="381" y="87"/>
                        <a:pt x="383" y="88"/>
                      </a:cubicBezTo>
                      <a:cubicBezTo>
                        <a:pt x="385" y="89"/>
                        <a:pt x="389" y="94"/>
                        <a:pt x="392" y="91"/>
                      </a:cubicBezTo>
                      <a:cubicBezTo>
                        <a:pt x="395" y="86"/>
                        <a:pt x="387" y="82"/>
                        <a:pt x="385" y="79"/>
                      </a:cubicBezTo>
                      <a:cubicBezTo>
                        <a:pt x="383" y="77"/>
                        <a:pt x="379" y="72"/>
                        <a:pt x="382" y="69"/>
                      </a:cubicBezTo>
                      <a:cubicBezTo>
                        <a:pt x="385" y="68"/>
                        <a:pt x="391" y="69"/>
                        <a:pt x="395" y="70"/>
                      </a:cubicBezTo>
                      <a:cubicBezTo>
                        <a:pt x="399" y="70"/>
                        <a:pt x="403" y="72"/>
                        <a:pt x="407" y="73"/>
                      </a:cubicBezTo>
                      <a:cubicBezTo>
                        <a:pt x="410" y="74"/>
                        <a:pt x="416" y="79"/>
                        <a:pt x="420" y="78"/>
                      </a:cubicBezTo>
                      <a:cubicBezTo>
                        <a:pt x="425" y="76"/>
                        <a:pt x="418" y="71"/>
                        <a:pt x="416" y="70"/>
                      </a:cubicBezTo>
                      <a:cubicBezTo>
                        <a:pt x="413" y="68"/>
                        <a:pt x="409" y="66"/>
                        <a:pt x="410" y="62"/>
                      </a:cubicBezTo>
                      <a:cubicBezTo>
                        <a:pt x="410" y="60"/>
                        <a:pt x="412" y="58"/>
                        <a:pt x="411" y="56"/>
                      </a:cubicBezTo>
                      <a:cubicBezTo>
                        <a:pt x="410" y="54"/>
                        <a:pt x="407" y="53"/>
                        <a:pt x="407" y="51"/>
                      </a:cubicBezTo>
                      <a:cubicBezTo>
                        <a:pt x="407" y="47"/>
                        <a:pt x="417" y="46"/>
                        <a:pt x="410" y="42"/>
                      </a:cubicBezTo>
                      <a:cubicBezTo>
                        <a:pt x="415" y="37"/>
                        <a:pt x="411" y="28"/>
                        <a:pt x="419" y="25"/>
                      </a:cubicBezTo>
                      <a:cubicBezTo>
                        <a:pt x="423" y="23"/>
                        <a:pt x="427" y="25"/>
                        <a:pt x="430" y="22"/>
                      </a:cubicBezTo>
                      <a:cubicBezTo>
                        <a:pt x="432" y="19"/>
                        <a:pt x="430" y="15"/>
                        <a:pt x="433" y="12"/>
                      </a:cubicBezTo>
                      <a:cubicBezTo>
                        <a:pt x="436" y="10"/>
                        <a:pt x="439" y="11"/>
                        <a:pt x="441" y="7"/>
                      </a:cubicBezTo>
                      <a:cubicBezTo>
                        <a:pt x="442" y="4"/>
                        <a:pt x="443" y="0"/>
                        <a:pt x="448" y="1"/>
                      </a:cubicBezTo>
                      <a:cubicBezTo>
                        <a:pt x="452" y="2"/>
                        <a:pt x="453" y="6"/>
                        <a:pt x="455" y="9"/>
                      </a:cubicBezTo>
                      <a:cubicBezTo>
                        <a:pt x="458" y="12"/>
                        <a:pt x="461" y="12"/>
                        <a:pt x="465" y="13"/>
                      </a:cubicBezTo>
                      <a:cubicBezTo>
                        <a:pt x="468" y="14"/>
                        <a:pt x="470" y="17"/>
                        <a:pt x="469" y="21"/>
                      </a:cubicBezTo>
                      <a:cubicBezTo>
                        <a:pt x="468" y="25"/>
                        <a:pt x="463" y="27"/>
                        <a:pt x="459" y="28"/>
                      </a:cubicBezTo>
                      <a:cubicBezTo>
                        <a:pt x="455" y="28"/>
                        <a:pt x="453" y="31"/>
                        <a:pt x="455" y="36"/>
                      </a:cubicBezTo>
                      <a:cubicBezTo>
                        <a:pt x="457" y="41"/>
                        <a:pt x="463" y="34"/>
                        <a:pt x="466" y="37"/>
                      </a:cubicBezTo>
                      <a:cubicBezTo>
                        <a:pt x="469" y="40"/>
                        <a:pt x="469" y="41"/>
                        <a:pt x="473" y="40"/>
                      </a:cubicBezTo>
                      <a:cubicBezTo>
                        <a:pt x="476" y="40"/>
                        <a:pt x="479" y="40"/>
                        <a:pt x="481" y="39"/>
                      </a:cubicBezTo>
                      <a:cubicBezTo>
                        <a:pt x="505" y="36"/>
                        <a:pt x="473" y="60"/>
                        <a:pt x="485" y="63"/>
                      </a:cubicBezTo>
                      <a:cubicBezTo>
                        <a:pt x="489" y="65"/>
                        <a:pt x="501" y="65"/>
                        <a:pt x="501" y="59"/>
                      </a:cubicBezTo>
                      <a:cubicBezTo>
                        <a:pt x="502" y="55"/>
                        <a:pt x="497" y="55"/>
                        <a:pt x="496" y="51"/>
                      </a:cubicBezTo>
                      <a:cubicBezTo>
                        <a:pt x="496" y="48"/>
                        <a:pt x="500" y="48"/>
                        <a:pt x="502" y="49"/>
                      </a:cubicBezTo>
                      <a:cubicBezTo>
                        <a:pt x="508" y="51"/>
                        <a:pt x="513" y="53"/>
                        <a:pt x="519" y="52"/>
                      </a:cubicBezTo>
                      <a:cubicBezTo>
                        <a:pt x="526" y="51"/>
                        <a:pt x="530" y="47"/>
                        <a:pt x="536" y="45"/>
                      </a:cubicBezTo>
                      <a:cubicBezTo>
                        <a:pt x="538" y="44"/>
                        <a:pt x="542" y="42"/>
                        <a:pt x="544" y="44"/>
                      </a:cubicBezTo>
                      <a:cubicBezTo>
                        <a:pt x="546" y="46"/>
                        <a:pt x="546" y="50"/>
                        <a:pt x="548" y="52"/>
                      </a:cubicBezTo>
                      <a:cubicBezTo>
                        <a:pt x="550" y="55"/>
                        <a:pt x="548" y="59"/>
                        <a:pt x="550" y="62"/>
                      </a:cubicBezTo>
                      <a:cubicBezTo>
                        <a:pt x="551" y="64"/>
                        <a:pt x="552" y="64"/>
                        <a:pt x="554" y="64"/>
                      </a:cubicBezTo>
                      <a:cubicBezTo>
                        <a:pt x="555" y="64"/>
                        <a:pt x="562" y="62"/>
                        <a:pt x="562" y="63"/>
                      </a:cubicBezTo>
                      <a:cubicBezTo>
                        <a:pt x="562" y="67"/>
                        <a:pt x="560" y="69"/>
                        <a:pt x="562" y="73"/>
                      </a:cubicBezTo>
                      <a:cubicBezTo>
                        <a:pt x="563" y="75"/>
                        <a:pt x="565" y="77"/>
                        <a:pt x="567" y="77"/>
                      </a:cubicBezTo>
                      <a:cubicBezTo>
                        <a:pt x="569" y="77"/>
                        <a:pt x="568" y="75"/>
                        <a:pt x="568" y="74"/>
                      </a:cubicBezTo>
                      <a:cubicBezTo>
                        <a:pt x="568" y="71"/>
                        <a:pt x="568" y="67"/>
                        <a:pt x="572" y="68"/>
                      </a:cubicBezTo>
                      <a:cubicBezTo>
                        <a:pt x="576" y="69"/>
                        <a:pt x="574" y="72"/>
                        <a:pt x="575" y="75"/>
                      </a:cubicBezTo>
                      <a:cubicBezTo>
                        <a:pt x="577" y="81"/>
                        <a:pt x="582" y="85"/>
                        <a:pt x="582" y="92"/>
                      </a:cubicBezTo>
                      <a:cubicBezTo>
                        <a:pt x="582" y="95"/>
                        <a:pt x="581" y="99"/>
                        <a:pt x="578" y="98"/>
                      </a:cubicBezTo>
                      <a:cubicBezTo>
                        <a:pt x="577" y="97"/>
                        <a:pt x="576" y="96"/>
                        <a:pt x="575" y="96"/>
                      </a:cubicBezTo>
                      <a:cubicBezTo>
                        <a:pt x="573" y="95"/>
                        <a:pt x="573" y="95"/>
                        <a:pt x="572" y="94"/>
                      </a:cubicBezTo>
                      <a:cubicBezTo>
                        <a:pt x="570" y="92"/>
                        <a:pt x="567" y="91"/>
                        <a:pt x="567" y="95"/>
                      </a:cubicBezTo>
                      <a:cubicBezTo>
                        <a:pt x="566" y="105"/>
                        <a:pt x="581" y="103"/>
                        <a:pt x="585" y="110"/>
                      </a:cubicBezTo>
                      <a:cubicBezTo>
                        <a:pt x="587" y="113"/>
                        <a:pt x="587" y="117"/>
                        <a:pt x="588" y="120"/>
                      </a:cubicBezTo>
                      <a:cubicBezTo>
                        <a:pt x="590" y="128"/>
                        <a:pt x="586" y="131"/>
                        <a:pt x="580" y="134"/>
                      </a:cubicBezTo>
                      <a:cubicBezTo>
                        <a:pt x="579" y="135"/>
                        <a:pt x="578" y="137"/>
                        <a:pt x="576" y="137"/>
                      </a:cubicBezTo>
                      <a:cubicBezTo>
                        <a:pt x="576" y="138"/>
                        <a:pt x="575" y="137"/>
                        <a:pt x="574" y="138"/>
                      </a:cubicBezTo>
                      <a:cubicBezTo>
                        <a:pt x="573" y="139"/>
                        <a:pt x="574" y="140"/>
                        <a:pt x="574" y="142"/>
                      </a:cubicBezTo>
                      <a:cubicBezTo>
                        <a:pt x="574" y="144"/>
                        <a:pt x="573" y="145"/>
                        <a:pt x="573" y="147"/>
                      </a:cubicBezTo>
                      <a:cubicBezTo>
                        <a:pt x="572" y="148"/>
                        <a:pt x="572" y="150"/>
                        <a:pt x="570" y="150"/>
                      </a:cubicBezTo>
                      <a:cubicBezTo>
                        <a:pt x="570" y="150"/>
                        <a:pt x="569" y="149"/>
                        <a:pt x="569" y="148"/>
                      </a:cubicBezTo>
                      <a:cubicBezTo>
                        <a:pt x="568" y="148"/>
                        <a:pt x="566" y="149"/>
                        <a:pt x="565" y="149"/>
                      </a:cubicBezTo>
                      <a:cubicBezTo>
                        <a:pt x="562" y="151"/>
                        <a:pt x="563" y="155"/>
                        <a:pt x="562" y="158"/>
                      </a:cubicBezTo>
                      <a:cubicBezTo>
                        <a:pt x="561" y="163"/>
                        <a:pt x="560" y="162"/>
                        <a:pt x="555" y="163"/>
                      </a:cubicBezTo>
                      <a:cubicBezTo>
                        <a:pt x="552" y="164"/>
                        <a:pt x="551" y="167"/>
                        <a:pt x="549" y="169"/>
                      </a:cubicBezTo>
                      <a:cubicBezTo>
                        <a:pt x="546" y="173"/>
                        <a:pt x="533" y="172"/>
                        <a:pt x="538" y="180"/>
                      </a:cubicBezTo>
                      <a:cubicBezTo>
                        <a:pt x="539" y="183"/>
                        <a:pt x="543" y="185"/>
                        <a:pt x="543" y="188"/>
                      </a:cubicBezTo>
                      <a:cubicBezTo>
                        <a:pt x="543" y="191"/>
                        <a:pt x="538" y="192"/>
                        <a:pt x="536" y="193"/>
                      </a:cubicBezTo>
                      <a:cubicBezTo>
                        <a:pt x="533" y="195"/>
                        <a:pt x="532" y="198"/>
                        <a:pt x="530" y="201"/>
                      </a:cubicBezTo>
                      <a:cubicBezTo>
                        <a:pt x="529" y="202"/>
                        <a:pt x="528" y="203"/>
                        <a:pt x="527" y="204"/>
                      </a:cubicBezTo>
                      <a:cubicBezTo>
                        <a:pt x="526" y="206"/>
                        <a:pt x="526" y="207"/>
                        <a:pt x="526" y="209"/>
                      </a:cubicBezTo>
                      <a:cubicBezTo>
                        <a:pt x="524" y="217"/>
                        <a:pt x="512" y="211"/>
                        <a:pt x="508" y="216"/>
                      </a:cubicBezTo>
                      <a:cubicBezTo>
                        <a:pt x="506" y="219"/>
                        <a:pt x="508" y="222"/>
                        <a:pt x="507" y="225"/>
                      </a:cubicBezTo>
                      <a:cubicBezTo>
                        <a:pt x="507" y="229"/>
                        <a:pt x="503" y="231"/>
                        <a:pt x="500" y="233"/>
                      </a:cubicBezTo>
                      <a:cubicBezTo>
                        <a:pt x="496" y="234"/>
                        <a:pt x="493" y="235"/>
                        <a:pt x="491" y="239"/>
                      </a:cubicBezTo>
                      <a:cubicBezTo>
                        <a:pt x="490" y="242"/>
                        <a:pt x="491" y="245"/>
                        <a:pt x="490" y="248"/>
                      </a:cubicBezTo>
                      <a:cubicBezTo>
                        <a:pt x="487" y="253"/>
                        <a:pt x="478" y="258"/>
                        <a:pt x="480" y="264"/>
                      </a:cubicBezTo>
                      <a:cubicBezTo>
                        <a:pt x="484" y="265"/>
                        <a:pt x="490" y="261"/>
                        <a:pt x="492" y="258"/>
                      </a:cubicBezTo>
                      <a:cubicBezTo>
                        <a:pt x="493" y="256"/>
                        <a:pt x="493" y="254"/>
                        <a:pt x="494" y="252"/>
                      </a:cubicBezTo>
                      <a:cubicBezTo>
                        <a:pt x="495" y="250"/>
                        <a:pt x="497" y="248"/>
                        <a:pt x="498" y="246"/>
                      </a:cubicBezTo>
                      <a:cubicBezTo>
                        <a:pt x="502" y="240"/>
                        <a:pt x="507" y="241"/>
                        <a:pt x="514" y="241"/>
                      </a:cubicBezTo>
                      <a:cubicBezTo>
                        <a:pt x="517" y="241"/>
                        <a:pt x="520" y="241"/>
                        <a:pt x="523" y="239"/>
                      </a:cubicBezTo>
                      <a:cubicBezTo>
                        <a:pt x="524" y="238"/>
                        <a:pt x="525" y="236"/>
                        <a:pt x="525" y="235"/>
                      </a:cubicBezTo>
                      <a:cubicBezTo>
                        <a:pt x="526" y="233"/>
                        <a:pt x="525" y="231"/>
                        <a:pt x="527" y="230"/>
                      </a:cubicBezTo>
                      <a:cubicBezTo>
                        <a:pt x="530" y="228"/>
                        <a:pt x="539" y="230"/>
                        <a:pt x="536" y="223"/>
                      </a:cubicBezTo>
                      <a:cubicBezTo>
                        <a:pt x="535" y="221"/>
                        <a:pt x="532" y="218"/>
                        <a:pt x="533" y="215"/>
                      </a:cubicBezTo>
                      <a:cubicBezTo>
                        <a:pt x="534" y="212"/>
                        <a:pt x="537" y="212"/>
                        <a:pt x="539" y="213"/>
                      </a:cubicBezTo>
                      <a:cubicBezTo>
                        <a:pt x="543" y="215"/>
                        <a:pt x="544" y="224"/>
                        <a:pt x="549" y="222"/>
                      </a:cubicBezTo>
                      <a:cubicBezTo>
                        <a:pt x="554" y="221"/>
                        <a:pt x="553" y="215"/>
                        <a:pt x="556" y="212"/>
                      </a:cubicBezTo>
                      <a:cubicBezTo>
                        <a:pt x="557" y="211"/>
                        <a:pt x="557" y="211"/>
                        <a:pt x="558" y="211"/>
                      </a:cubicBezTo>
                      <a:cubicBezTo>
                        <a:pt x="557" y="213"/>
                        <a:pt x="557" y="216"/>
                        <a:pt x="558" y="218"/>
                      </a:cubicBezTo>
                      <a:cubicBezTo>
                        <a:pt x="558" y="220"/>
                        <a:pt x="560" y="221"/>
                        <a:pt x="561" y="222"/>
                      </a:cubicBezTo>
                      <a:cubicBezTo>
                        <a:pt x="563" y="224"/>
                        <a:pt x="564" y="226"/>
                        <a:pt x="565" y="229"/>
                      </a:cubicBezTo>
                      <a:cubicBezTo>
                        <a:pt x="568" y="234"/>
                        <a:pt x="563" y="236"/>
                        <a:pt x="563" y="241"/>
                      </a:cubicBezTo>
                      <a:cubicBezTo>
                        <a:pt x="563" y="244"/>
                        <a:pt x="564" y="246"/>
                        <a:pt x="566" y="248"/>
                      </a:cubicBezTo>
                      <a:cubicBezTo>
                        <a:pt x="567" y="251"/>
                        <a:pt x="568" y="253"/>
                        <a:pt x="569" y="256"/>
                      </a:cubicBezTo>
                      <a:cubicBezTo>
                        <a:pt x="571" y="260"/>
                        <a:pt x="572" y="265"/>
                        <a:pt x="574" y="270"/>
                      </a:cubicBezTo>
                      <a:cubicBezTo>
                        <a:pt x="576" y="275"/>
                        <a:pt x="582" y="277"/>
                        <a:pt x="586" y="280"/>
                      </a:cubicBezTo>
                      <a:cubicBezTo>
                        <a:pt x="591" y="283"/>
                        <a:pt x="596" y="286"/>
                        <a:pt x="597" y="291"/>
                      </a:cubicBezTo>
                      <a:cubicBezTo>
                        <a:pt x="599" y="297"/>
                        <a:pt x="598" y="303"/>
                        <a:pt x="599" y="308"/>
                      </a:cubicBezTo>
                      <a:cubicBezTo>
                        <a:pt x="600" y="313"/>
                        <a:pt x="603" y="316"/>
                        <a:pt x="607" y="319"/>
                      </a:cubicBezTo>
                      <a:cubicBezTo>
                        <a:pt x="610" y="323"/>
                        <a:pt x="614" y="328"/>
                        <a:pt x="613" y="33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79" name="Oval 463">
                  <a:extLst>
                    <a:ext uri="{FF2B5EF4-FFF2-40B4-BE49-F238E27FC236}">
                      <a16:creationId xmlns:a16="http://schemas.microsoft.com/office/drawing/2014/main" id="{504D3826-25D6-47C6-8CA4-3893D45C98EE}"/>
                    </a:ext>
                  </a:extLst>
                </p:cNvPr>
                <p:cNvSpPr>
                  <a:spLocks noChangeArrowheads="1"/>
                </p:cNvSpPr>
                <p:nvPr/>
              </p:nvSpPr>
              <p:spPr bwMode="auto">
                <a:xfrm>
                  <a:off x="3734" y="940"/>
                  <a:ext cx="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0" name="Oval 464">
                  <a:extLst>
                    <a:ext uri="{FF2B5EF4-FFF2-40B4-BE49-F238E27FC236}">
                      <a16:creationId xmlns:a16="http://schemas.microsoft.com/office/drawing/2014/main" id="{BD773520-0A43-461F-A2F9-698722089750}"/>
                    </a:ext>
                  </a:extLst>
                </p:cNvPr>
                <p:cNvSpPr>
                  <a:spLocks noChangeArrowheads="1"/>
                </p:cNvSpPr>
                <p:nvPr/>
              </p:nvSpPr>
              <p:spPr bwMode="auto">
                <a:xfrm>
                  <a:off x="3713" y="933"/>
                  <a:ext cx="11"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1" name="Oval 465">
                  <a:extLst>
                    <a:ext uri="{FF2B5EF4-FFF2-40B4-BE49-F238E27FC236}">
                      <a16:creationId xmlns:a16="http://schemas.microsoft.com/office/drawing/2014/main" id="{7C6FE902-997E-4A8B-B3E7-AE4ED3F46B8E}"/>
                    </a:ext>
                  </a:extLst>
                </p:cNvPr>
                <p:cNvSpPr>
                  <a:spLocks noChangeArrowheads="1"/>
                </p:cNvSpPr>
                <p:nvPr/>
              </p:nvSpPr>
              <p:spPr bwMode="auto">
                <a:xfrm>
                  <a:off x="3708" y="921"/>
                  <a:ext cx="5"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2" name="Oval 466">
                  <a:extLst>
                    <a:ext uri="{FF2B5EF4-FFF2-40B4-BE49-F238E27FC236}">
                      <a16:creationId xmlns:a16="http://schemas.microsoft.com/office/drawing/2014/main" id="{46C926F3-61F6-465A-97B2-D3E9A2BA8C82}"/>
                    </a:ext>
                  </a:extLst>
                </p:cNvPr>
                <p:cNvSpPr>
                  <a:spLocks noChangeArrowheads="1"/>
                </p:cNvSpPr>
                <p:nvPr/>
              </p:nvSpPr>
              <p:spPr bwMode="auto">
                <a:xfrm>
                  <a:off x="3700" y="912"/>
                  <a:ext cx="3"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3" name="Oval 467">
                  <a:extLst>
                    <a:ext uri="{FF2B5EF4-FFF2-40B4-BE49-F238E27FC236}">
                      <a16:creationId xmlns:a16="http://schemas.microsoft.com/office/drawing/2014/main" id="{BA917D01-5EEA-41C8-ABA6-B428DC7F295A}"/>
                    </a:ext>
                  </a:extLst>
                </p:cNvPr>
                <p:cNvSpPr>
                  <a:spLocks noChangeArrowheads="1"/>
                </p:cNvSpPr>
                <p:nvPr/>
              </p:nvSpPr>
              <p:spPr bwMode="auto">
                <a:xfrm>
                  <a:off x="3630" y="909"/>
                  <a:ext cx="6"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4" name="Oval 468">
                  <a:extLst>
                    <a:ext uri="{FF2B5EF4-FFF2-40B4-BE49-F238E27FC236}">
                      <a16:creationId xmlns:a16="http://schemas.microsoft.com/office/drawing/2014/main" id="{A779B4EC-6587-4029-979E-DF80E632D1AA}"/>
                    </a:ext>
                  </a:extLst>
                </p:cNvPr>
                <p:cNvSpPr>
                  <a:spLocks noChangeArrowheads="1"/>
                </p:cNvSpPr>
                <p:nvPr/>
              </p:nvSpPr>
              <p:spPr bwMode="auto">
                <a:xfrm>
                  <a:off x="3619" y="912"/>
                  <a:ext cx="8"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5" name="Oval 469">
                  <a:extLst>
                    <a:ext uri="{FF2B5EF4-FFF2-40B4-BE49-F238E27FC236}">
                      <a16:creationId xmlns:a16="http://schemas.microsoft.com/office/drawing/2014/main" id="{3E6E8F46-6064-417C-8633-8F8D4377FC34}"/>
                    </a:ext>
                  </a:extLst>
                </p:cNvPr>
                <p:cNvSpPr>
                  <a:spLocks noChangeArrowheads="1"/>
                </p:cNvSpPr>
                <p:nvPr/>
              </p:nvSpPr>
              <p:spPr bwMode="auto">
                <a:xfrm>
                  <a:off x="3622" y="900"/>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6" name="Oval 470">
                  <a:extLst>
                    <a:ext uri="{FF2B5EF4-FFF2-40B4-BE49-F238E27FC236}">
                      <a16:creationId xmlns:a16="http://schemas.microsoft.com/office/drawing/2014/main" id="{871DB0BF-CF6B-4346-8EC0-0B838EFE9FCF}"/>
                    </a:ext>
                  </a:extLst>
                </p:cNvPr>
                <p:cNvSpPr>
                  <a:spLocks noChangeArrowheads="1"/>
                </p:cNvSpPr>
                <p:nvPr/>
              </p:nvSpPr>
              <p:spPr bwMode="auto">
                <a:xfrm>
                  <a:off x="3627" y="891"/>
                  <a:ext cx="3" cy="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7" name="Oval 471">
                  <a:extLst>
                    <a:ext uri="{FF2B5EF4-FFF2-40B4-BE49-F238E27FC236}">
                      <a16:creationId xmlns:a16="http://schemas.microsoft.com/office/drawing/2014/main" id="{A6C79042-3021-41A0-8B74-1440AF5F5428}"/>
                    </a:ext>
                  </a:extLst>
                </p:cNvPr>
                <p:cNvSpPr>
                  <a:spLocks noChangeArrowheads="1"/>
                </p:cNvSpPr>
                <p:nvPr/>
              </p:nvSpPr>
              <p:spPr bwMode="auto">
                <a:xfrm>
                  <a:off x="3627" y="871"/>
                  <a:ext cx="6" cy="8"/>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8" name="Oval 472">
                  <a:extLst>
                    <a:ext uri="{FF2B5EF4-FFF2-40B4-BE49-F238E27FC236}">
                      <a16:creationId xmlns:a16="http://schemas.microsoft.com/office/drawing/2014/main" id="{52BF5848-EEF7-4DCC-A7ED-E1C52311F41A}"/>
                    </a:ext>
                  </a:extLst>
                </p:cNvPr>
                <p:cNvSpPr>
                  <a:spLocks noChangeArrowheads="1"/>
                </p:cNvSpPr>
                <p:nvPr/>
              </p:nvSpPr>
              <p:spPr bwMode="auto">
                <a:xfrm>
                  <a:off x="3603" y="881"/>
                  <a:ext cx="8"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89" name="Oval 473">
                  <a:extLst>
                    <a:ext uri="{FF2B5EF4-FFF2-40B4-BE49-F238E27FC236}">
                      <a16:creationId xmlns:a16="http://schemas.microsoft.com/office/drawing/2014/main" id="{C35CC919-5430-4448-A79F-D598BCB8BB60}"/>
                    </a:ext>
                  </a:extLst>
                </p:cNvPr>
                <p:cNvSpPr>
                  <a:spLocks noChangeArrowheads="1"/>
                </p:cNvSpPr>
                <p:nvPr/>
              </p:nvSpPr>
              <p:spPr bwMode="auto">
                <a:xfrm>
                  <a:off x="3592" y="869"/>
                  <a:ext cx="9"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0" name="Oval 474">
                  <a:extLst>
                    <a:ext uri="{FF2B5EF4-FFF2-40B4-BE49-F238E27FC236}">
                      <a16:creationId xmlns:a16="http://schemas.microsoft.com/office/drawing/2014/main" id="{F2A3A179-5FC8-4449-802E-A83DF4B8C9CA}"/>
                    </a:ext>
                  </a:extLst>
                </p:cNvPr>
                <p:cNvSpPr>
                  <a:spLocks noChangeArrowheads="1"/>
                </p:cNvSpPr>
                <p:nvPr/>
              </p:nvSpPr>
              <p:spPr bwMode="auto">
                <a:xfrm>
                  <a:off x="3584" y="883"/>
                  <a:ext cx="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1" name="Oval 475">
                  <a:extLst>
                    <a:ext uri="{FF2B5EF4-FFF2-40B4-BE49-F238E27FC236}">
                      <a16:creationId xmlns:a16="http://schemas.microsoft.com/office/drawing/2014/main" id="{15E4AEF0-7072-4B31-B64E-746F66921FDB}"/>
                    </a:ext>
                  </a:extLst>
                </p:cNvPr>
                <p:cNvSpPr>
                  <a:spLocks noChangeArrowheads="1"/>
                </p:cNvSpPr>
                <p:nvPr/>
              </p:nvSpPr>
              <p:spPr bwMode="auto">
                <a:xfrm>
                  <a:off x="3579" y="893"/>
                  <a:ext cx="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2" name="Oval 476">
                  <a:extLst>
                    <a:ext uri="{FF2B5EF4-FFF2-40B4-BE49-F238E27FC236}">
                      <a16:creationId xmlns:a16="http://schemas.microsoft.com/office/drawing/2014/main" id="{E6026F94-E540-4166-BFD5-821311B7CA6A}"/>
                    </a:ext>
                  </a:extLst>
                </p:cNvPr>
                <p:cNvSpPr>
                  <a:spLocks noChangeArrowheads="1"/>
                </p:cNvSpPr>
                <p:nvPr/>
              </p:nvSpPr>
              <p:spPr bwMode="auto">
                <a:xfrm>
                  <a:off x="3601" y="809"/>
                  <a:ext cx="7"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3" name="Oval 477">
                  <a:extLst>
                    <a:ext uri="{FF2B5EF4-FFF2-40B4-BE49-F238E27FC236}">
                      <a16:creationId xmlns:a16="http://schemas.microsoft.com/office/drawing/2014/main" id="{F3E39D5C-ACFD-4C8B-96B3-332963C7C0FB}"/>
                    </a:ext>
                  </a:extLst>
                </p:cNvPr>
                <p:cNvSpPr>
                  <a:spLocks noChangeArrowheads="1"/>
                </p:cNvSpPr>
                <p:nvPr/>
              </p:nvSpPr>
              <p:spPr bwMode="auto">
                <a:xfrm>
                  <a:off x="3582" y="807"/>
                  <a:ext cx="11"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4" name="Oval 478">
                  <a:extLst>
                    <a:ext uri="{FF2B5EF4-FFF2-40B4-BE49-F238E27FC236}">
                      <a16:creationId xmlns:a16="http://schemas.microsoft.com/office/drawing/2014/main" id="{DEBC0EDA-CF76-4302-BB45-C30D989CC3DE}"/>
                    </a:ext>
                  </a:extLst>
                </p:cNvPr>
                <p:cNvSpPr>
                  <a:spLocks noChangeArrowheads="1"/>
                </p:cNvSpPr>
                <p:nvPr/>
              </p:nvSpPr>
              <p:spPr bwMode="auto">
                <a:xfrm>
                  <a:off x="3587" y="795"/>
                  <a:ext cx="5"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5" name="Oval 479">
                  <a:extLst>
                    <a:ext uri="{FF2B5EF4-FFF2-40B4-BE49-F238E27FC236}">
                      <a16:creationId xmlns:a16="http://schemas.microsoft.com/office/drawing/2014/main" id="{B65B0935-DA0C-426F-8CFF-E03DCEBC13E1}"/>
                    </a:ext>
                  </a:extLst>
                </p:cNvPr>
                <p:cNvSpPr>
                  <a:spLocks noChangeArrowheads="1"/>
                </p:cNvSpPr>
                <p:nvPr/>
              </p:nvSpPr>
              <p:spPr bwMode="auto">
                <a:xfrm>
                  <a:off x="3580" y="788"/>
                  <a:ext cx="2"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6" name="Oval 480">
                  <a:extLst>
                    <a:ext uri="{FF2B5EF4-FFF2-40B4-BE49-F238E27FC236}">
                      <a16:creationId xmlns:a16="http://schemas.microsoft.com/office/drawing/2014/main" id="{9529BEB6-D883-4792-8B3C-6A28DAE6E612}"/>
                    </a:ext>
                  </a:extLst>
                </p:cNvPr>
                <p:cNvSpPr>
                  <a:spLocks noChangeArrowheads="1"/>
                </p:cNvSpPr>
                <p:nvPr/>
              </p:nvSpPr>
              <p:spPr bwMode="auto">
                <a:xfrm>
                  <a:off x="3574" y="798"/>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7" name="Oval 481">
                  <a:extLst>
                    <a:ext uri="{FF2B5EF4-FFF2-40B4-BE49-F238E27FC236}">
                      <a16:creationId xmlns:a16="http://schemas.microsoft.com/office/drawing/2014/main" id="{0F6C9303-343C-4ACB-A723-88450B7C37F0}"/>
                    </a:ext>
                  </a:extLst>
                </p:cNvPr>
                <p:cNvSpPr>
                  <a:spLocks noChangeArrowheads="1"/>
                </p:cNvSpPr>
                <p:nvPr/>
              </p:nvSpPr>
              <p:spPr bwMode="auto">
                <a:xfrm>
                  <a:off x="3486" y="860"/>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8" name="Oval 482">
                  <a:extLst>
                    <a:ext uri="{FF2B5EF4-FFF2-40B4-BE49-F238E27FC236}">
                      <a16:creationId xmlns:a16="http://schemas.microsoft.com/office/drawing/2014/main" id="{989840F9-BD36-4B38-AF1D-2CA261EF5DC2}"/>
                    </a:ext>
                  </a:extLst>
                </p:cNvPr>
                <p:cNvSpPr>
                  <a:spLocks noChangeArrowheads="1"/>
                </p:cNvSpPr>
                <p:nvPr/>
              </p:nvSpPr>
              <p:spPr bwMode="auto">
                <a:xfrm>
                  <a:off x="3470" y="893"/>
                  <a:ext cx="3"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9" name="Oval 483">
                  <a:extLst>
                    <a:ext uri="{FF2B5EF4-FFF2-40B4-BE49-F238E27FC236}">
                      <a16:creationId xmlns:a16="http://schemas.microsoft.com/office/drawing/2014/main" id="{FE0C7639-897E-4886-B51E-D45ED2EAB927}"/>
                    </a:ext>
                  </a:extLst>
                </p:cNvPr>
                <p:cNvSpPr>
                  <a:spLocks noChangeArrowheads="1"/>
                </p:cNvSpPr>
                <p:nvPr/>
              </p:nvSpPr>
              <p:spPr bwMode="auto">
                <a:xfrm>
                  <a:off x="3462" y="905"/>
                  <a:ext cx="7" cy="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0" name="Oval 484">
                  <a:extLst>
                    <a:ext uri="{FF2B5EF4-FFF2-40B4-BE49-F238E27FC236}">
                      <a16:creationId xmlns:a16="http://schemas.microsoft.com/office/drawing/2014/main" id="{69E51027-C86A-4ECA-BAED-804DF13C97EF}"/>
                    </a:ext>
                  </a:extLst>
                </p:cNvPr>
                <p:cNvSpPr>
                  <a:spLocks noChangeArrowheads="1"/>
                </p:cNvSpPr>
                <p:nvPr/>
              </p:nvSpPr>
              <p:spPr bwMode="auto">
                <a:xfrm>
                  <a:off x="3472" y="926"/>
                  <a:ext cx="1"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1" name="Oval 485">
                  <a:extLst>
                    <a:ext uri="{FF2B5EF4-FFF2-40B4-BE49-F238E27FC236}">
                      <a16:creationId xmlns:a16="http://schemas.microsoft.com/office/drawing/2014/main" id="{DE2490A5-505F-4B44-80D1-380559D85C74}"/>
                    </a:ext>
                  </a:extLst>
                </p:cNvPr>
                <p:cNvSpPr>
                  <a:spLocks noChangeArrowheads="1"/>
                </p:cNvSpPr>
                <p:nvPr/>
              </p:nvSpPr>
              <p:spPr bwMode="auto">
                <a:xfrm>
                  <a:off x="3405" y="929"/>
                  <a:ext cx="8"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2" name="Oval 486">
                  <a:extLst>
                    <a:ext uri="{FF2B5EF4-FFF2-40B4-BE49-F238E27FC236}">
                      <a16:creationId xmlns:a16="http://schemas.microsoft.com/office/drawing/2014/main" id="{4745C780-5166-4C55-AFE1-751F998B14A3}"/>
                    </a:ext>
                  </a:extLst>
                </p:cNvPr>
                <p:cNvSpPr>
                  <a:spLocks noChangeArrowheads="1"/>
                </p:cNvSpPr>
                <p:nvPr/>
              </p:nvSpPr>
              <p:spPr bwMode="auto">
                <a:xfrm>
                  <a:off x="3405" y="953"/>
                  <a:ext cx="8"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3" name="Oval 487">
                  <a:extLst>
                    <a:ext uri="{FF2B5EF4-FFF2-40B4-BE49-F238E27FC236}">
                      <a16:creationId xmlns:a16="http://schemas.microsoft.com/office/drawing/2014/main" id="{F0A23240-A721-4FF0-950F-BD2DEA708CD9}"/>
                    </a:ext>
                  </a:extLst>
                </p:cNvPr>
                <p:cNvSpPr>
                  <a:spLocks noChangeArrowheads="1"/>
                </p:cNvSpPr>
                <p:nvPr/>
              </p:nvSpPr>
              <p:spPr bwMode="auto">
                <a:xfrm>
                  <a:off x="3395" y="953"/>
                  <a:ext cx="3"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4" name="Oval 488">
                  <a:extLst>
                    <a:ext uri="{FF2B5EF4-FFF2-40B4-BE49-F238E27FC236}">
                      <a16:creationId xmlns:a16="http://schemas.microsoft.com/office/drawing/2014/main" id="{A3577F87-DAD7-4768-8567-7F24D8B058CF}"/>
                    </a:ext>
                  </a:extLst>
                </p:cNvPr>
                <p:cNvSpPr>
                  <a:spLocks noChangeArrowheads="1"/>
                </p:cNvSpPr>
                <p:nvPr/>
              </p:nvSpPr>
              <p:spPr bwMode="auto">
                <a:xfrm>
                  <a:off x="3397" y="983"/>
                  <a:ext cx="4"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5" name="Oval 489">
                  <a:extLst>
                    <a:ext uri="{FF2B5EF4-FFF2-40B4-BE49-F238E27FC236}">
                      <a16:creationId xmlns:a16="http://schemas.microsoft.com/office/drawing/2014/main" id="{9711B040-6920-4A0B-BC17-0573099D2813}"/>
                    </a:ext>
                  </a:extLst>
                </p:cNvPr>
                <p:cNvSpPr>
                  <a:spLocks noChangeArrowheads="1"/>
                </p:cNvSpPr>
                <p:nvPr/>
              </p:nvSpPr>
              <p:spPr bwMode="auto">
                <a:xfrm>
                  <a:off x="3389" y="971"/>
                  <a:ext cx="6" cy="6"/>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6" name="Oval 490">
                  <a:extLst>
                    <a:ext uri="{FF2B5EF4-FFF2-40B4-BE49-F238E27FC236}">
                      <a16:creationId xmlns:a16="http://schemas.microsoft.com/office/drawing/2014/main" id="{1EC7D789-9783-4EC0-870D-7001C884AF7F}"/>
                    </a:ext>
                  </a:extLst>
                </p:cNvPr>
                <p:cNvSpPr>
                  <a:spLocks noChangeArrowheads="1"/>
                </p:cNvSpPr>
                <p:nvPr/>
              </p:nvSpPr>
              <p:spPr bwMode="auto">
                <a:xfrm>
                  <a:off x="3384" y="962"/>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7" name="Oval 491">
                  <a:extLst>
                    <a:ext uri="{FF2B5EF4-FFF2-40B4-BE49-F238E27FC236}">
                      <a16:creationId xmlns:a16="http://schemas.microsoft.com/office/drawing/2014/main" id="{C252CF51-C0FF-494F-9042-23558E8EFA31}"/>
                    </a:ext>
                  </a:extLst>
                </p:cNvPr>
                <p:cNvSpPr>
                  <a:spLocks noChangeArrowheads="1"/>
                </p:cNvSpPr>
                <p:nvPr/>
              </p:nvSpPr>
              <p:spPr bwMode="auto">
                <a:xfrm>
                  <a:off x="3369" y="962"/>
                  <a:ext cx="7"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8" name="Oval 492">
                  <a:extLst>
                    <a:ext uri="{FF2B5EF4-FFF2-40B4-BE49-F238E27FC236}">
                      <a16:creationId xmlns:a16="http://schemas.microsoft.com/office/drawing/2014/main" id="{CA49F78C-1C8C-4C60-B769-9E67792D7466}"/>
                    </a:ext>
                  </a:extLst>
                </p:cNvPr>
                <p:cNvSpPr>
                  <a:spLocks noChangeArrowheads="1"/>
                </p:cNvSpPr>
                <p:nvPr/>
              </p:nvSpPr>
              <p:spPr bwMode="auto">
                <a:xfrm>
                  <a:off x="3382" y="979"/>
                  <a:ext cx="7" cy="12"/>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09" name="Oval 493">
                  <a:extLst>
                    <a:ext uri="{FF2B5EF4-FFF2-40B4-BE49-F238E27FC236}">
                      <a16:creationId xmlns:a16="http://schemas.microsoft.com/office/drawing/2014/main" id="{DA401B4D-8F7E-4B74-8EFA-542EED3949DE}"/>
                    </a:ext>
                  </a:extLst>
                </p:cNvPr>
                <p:cNvSpPr>
                  <a:spLocks noChangeArrowheads="1"/>
                </p:cNvSpPr>
                <p:nvPr/>
              </p:nvSpPr>
              <p:spPr bwMode="auto">
                <a:xfrm>
                  <a:off x="3381" y="1002"/>
                  <a:ext cx="1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0" name="Oval 494">
                  <a:extLst>
                    <a:ext uri="{FF2B5EF4-FFF2-40B4-BE49-F238E27FC236}">
                      <a16:creationId xmlns:a16="http://schemas.microsoft.com/office/drawing/2014/main" id="{3B35EC14-E612-495A-AD92-B040E289C043}"/>
                    </a:ext>
                  </a:extLst>
                </p:cNvPr>
                <p:cNvSpPr>
                  <a:spLocks noChangeArrowheads="1"/>
                </p:cNvSpPr>
                <p:nvPr/>
              </p:nvSpPr>
              <p:spPr bwMode="auto">
                <a:xfrm>
                  <a:off x="3365" y="981"/>
                  <a:ext cx="11"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1" name="Oval 495">
                  <a:extLst>
                    <a:ext uri="{FF2B5EF4-FFF2-40B4-BE49-F238E27FC236}">
                      <a16:creationId xmlns:a16="http://schemas.microsoft.com/office/drawing/2014/main" id="{54FDB887-F474-4BBE-870E-111775091978}"/>
                    </a:ext>
                  </a:extLst>
                </p:cNvPr>
                <p:cNvSpPr>
                  <a:spLocks noChangeArrowheads="1"/>
                </p:cNvSpPr>
                <p:nvPr/>
              </p:nvSpPr>
              <p:spPr bwMode="auto">
                <a:xfrm>
                  <a:off x="3344" y="981"/>
                  <a:ext cx="13"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2" name="Oval 496">
                  <a:extLst>
                    <a:ext uri="{FF2B5EF4-FFF2-40B4-BE49-F238E27FC236}">
                      <a16:creationId xmlns:a16="http://schemas.microsoft.com/office/drawing/2014/main" id="{2AFEF9DB-8E8A-4A14-8B9D-9AE77896A433}"/>
                    </a:ext>
                  </a:extLst>
                </p:cNvPr>
                <p:cNvSpPr>
                  <a:spLocks noChangeArrowheads="1"/>
                </p:cNvSpPr>
                <p:nvPr/>
              </p:nvSpPr>
              <p:spPr bwMode="auto">
                <a:xfrm>
                  <a:off x="3353" y="943"/>
                  <a:ext cx="7"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3" name="Oval 497">
                  <a:extLst>
                    <a:ext uri="{FF2B5EF4-FFF2-40B4-BE49-F238E27FC236}">
                      <a16:creationId xmlns:a16="http://schemas.microsoft.com/office/drawing/2014/main" id="{8CAC903C-65BB-49EB-BD86-4718D4BB9E5C}"/>
                    </a:ext>
                  </a:extLst>
                </p:cNvPr>
                <p:cNvSpPr>
                  <a:spLocks noChangeArrowheads="1"/>
                </p:cNvSpPr>
                <p:nvPr/>
              </p:nvSpPr>
              <p:spPr bwMode="auto">
                <a:xfrm>
                  <a:off x="3373" y="943"/>
                  <a:ext cx="16" cy="1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4" name="Oval 498">
                  <a:extLst>
                    <a:ext uri="{FF2B5EF4-FFF2-40B4-BE49-F238E27FC236}">
                      <a16:creationId xmlns:a16="http://schemas.microsoft.com/office/drawing/2014/main" id="{07C731A9-BF29-4C27-B671-54A4B0AC410E}"/>
                    </a:ext>
                  </a:extLst>
                </p:cNvPr>
                <p:cNvSpPr>
                  <a:spLocks noChangeArrowheads="1"/>
                </p:cNvSpPr>
                <p:nvPr/>
              </p:nvSpPr>
              <p:spPr bwMode="auto">
                <a:xfrm>
                  <a:off x="3371" y="924"/>
                  <a:ext cx="24" cy="10"/>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5" name="Oval 499">
                  <a:extLst>
                    <a:ext uri="{FF2B5EF4-FFF2-40B4-BE49-F238E27FC236}">
                      <a16:creationId xmlns:a16="http://schemas.microsoft.com/office/drawing/2014/main" id="{06AE9FE0-4078-4C2A-B0A8-02C76F07BC92}"/>
                    </a:ext>
                  </a:extLst>
                </p:cNvPr>
                <p:cNvSpPr>
                  <a:spLocks noChangeArrowheads="1"/>
                </p:cNvSpPr>
                <p:nvPr/>
              </p:nvSpPr>
              <p:spPr bwMode="auto">
                <a:xfrm>
                  <a:off x="3352" y="931"/>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6" name="Oval 500">
                  <a:extLst>
                    <a:ext uri="{FF2B5EF4-FFF2-40B4-BE49-F238E27FC236}">
                      <a16:creationId xmlns:a16="http://schemas.microsoft.com/office/drawing/2014/main" id="{9011E87A-1C48-4EE5-820A-0696DD29B855}"/>
                    </a:ext>
                  </a:extLst>
                </p:cNvPr>
                <p:cNvSpPr>
                  <a:spLocks noChangeArrowheads="1"/>
                </p:cNvSpPr>
                <p:nvPr/>
              </p:nvSpPr>
              <p:spPr bwMode="auto">
                <a:xfrm>
                  <a:off x="3341" y="934"/>
                  <a:ext cx="4"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7" name="Oval 501">
                  <a:extLst>
                    <a:ext uri="{FF2B5EF4-FFF2-40B4-BE49-F238E27FC236}">
                      <a16:creationId xmlns:a16="http://schemas.microsoft.com/office/drawing/2014/main" id="{6B576CBB-925C-43A2-932F-7623C09BEBDB}"/>
                    </a:ext>
                  </a:extLst>
                </p:cNvPr>
                <p:cNvSpPr>
                  <a:spLocks noChangeArrowheads="1"/>
                </p:cNvSpPr>
                <p:nvPr/>
              </p:nvSpPr>
              <p:spPr bwMode="auto">
                <a:xfrm>
                  <a:off x="3334" y="950"/>
                  <a:ext cx="11"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8" name="Oval 502">
                  <a:extLst>
                    <a:ext uri="{FF2B5EF4-FFF2-40B4-BE49-F238E27FC236}">
                      <a16:creationId xmlns:a16="http://schemas.microsoft.com/office/drawing/2014/main" id="{42E6DE14-7491-4D50-88C4-D153D39E2D70}"/>
                    </a:ext>
                  </a:extLst>
                </p:cNvPr>
                <p:cNvSpPr>
                  <a:spLocks noChangeArrowheads="1"/>
                </p:cNvSpPr>
                <p:nvPr/>
              </p:nvSpPr>
              <p:spPr bwMode="auto">
                <a:xfrm>
                  <a:off x="3286" y="990"/>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19" name="Oval 503">
                  <a:extLst>
                    <a:ext uri="{FF2B5EF4-FFF2-40B4-BE49-F238E27FC236}">
                      <a16:creationId xmlns:a16="http://schemas.microsoft.com/office/drawing/2014/main" id="{FBF9613A-F3E5-4BA8-A608-3655AF4BB6F5}"/>
                    </a:ext>
                  </a:extLst>
                </p:cNvPr>
                <p:cNvSpPr>
                  <a:spLocks noChangeArrowheads="1"/>
                </p:cNvSpPr>
                <p:nvPr/>
              </p:nvSpPr>
              <p:spPr bwMode="auto">
                <a:xfrm>
                  <a:off x="3274" y="995"/>
                  <a:ext cx="6"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0" name="Oval 504">
                  <a:extLst>
                    <a:ext uri="{FF2B5EF4-FFF2-40B4-BE49-F238E27FC236}">
                      <a16:creationId xmlns:a16="http://schemas.microsoft.com/office/drawing/2014/main" id="{990666B4-405A-4753-9283-3BCB6DF48D61}"/>
                    </a:ext>
                  </a:extLst>
                </p:cNvPr>
                <p:cNvSpPr>
                  <a:spLocks noChangeArrowheads="1"/>
                </p:cNvSpPr>
                <p:nvPr/>
              </p:nvSpPr>
              <p:spPr bwMode="auto">
                <a:xfrm>
                  <a:off x="3264" y="998"/>
                  <a:ext cx="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1" name="Oval 505">
                  <a:extLst>
                    <a:ext uri="{FF2B5EF4-FFF2-40B4-BE49-F238E27FC236}">
                      <a16:creationId xmlns:a16="http://schemas.microsoft.com/office/drawing/2014/main" id="{205F3EBD-12D1-4064-AC65-C9EE7196AC67}"/>
                    </a:ext>
                  </a:extLst>
                </p:cNvPr>
                <p:cNvSpPr>
                  <a:spLocks noChangeArrowheads="1"/>
                </p:cNvSpPr>
                <p:nvPr/>
              </p:nvSpPr>
              <p:spPr bwMode="auto">
                <a:xfrm>
                  <a:off x="3234" y="1015"/>
                  <a:ext cx="4" cy="6"/>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2" name="Oval 506">
                  <a:extLst>
                    <a:ext uri="{FF2B5EF4-FFF2-40B4-BE49-F238E27FC236}">
                      <a16:creationId xmlns:a16="http://schemas.microsoft.com/office/drawing/2014/main" id="{DAF14601-5C94-4CB9-8577-002AAD84A325}"/>
                    </a:ext>
                  </a:extLst>
                </p:cNvPr>
                <p:cNvSpPr>
                  <a:spLocks noChangeArrowheads="1"/>
                </p:cNvSpPr>
                <p:nvPr/>
              </p:nvSpPr>
              <p:spPr bwMode="auto">
                <a:xfrm>
                  <a:off x="3227" y="1022"/>
                  <a:ext cx="8"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3" name="Oval 507">
                  <a:extLst>
                    <a:ext uri="{FF2B5EF4-FFF2-40B4-BE49-F238E27FC236}">
                      <a16:creationId xmlns:a16="http://schemas.microsoft.com/office/drawing/2014/main" id="{BE4A64D5-AEB3-459F-AE82-0C3D7BEC932B}"/>
                    </a:ext>
                  </a:extLst>
                </p:cNvPr>
                <p:cNvSpPr>
                  <a:spLocks noChangeArrowheads="1"/>
                </p:cNvSpPr>
                <p:nvPr/>
              </p:nvSpPr>
              <p:spPr bwMode="auto">
                <a:xfrm>
                  <a:off x="3224" y="1014"/>
                  <a:ext cx="3"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4" name="Oval 508">
                  <a:extLst>
                    <a:ext uri="{FF2B5EF4-FFF2-40B4-BE49-F238E27FC236}">
                      <a16:creationId xmlns:a16="http://schemas.microsoft.com/office/drawing/2014/main" id="{BA404D67-0C4D-4813-8727-9A9A5B8C94B5}"/>
                    </a:ext>
                  </a:extLst>
                </p:cNvPr>
                <p:cNvSpPr>
                  <a:spLocks noChangeArrowheads="1"/>
                </p:cNvSpPr>
                <p:nvPr/>
              </p:nvSpPr>
              <p:spPr bwMode="auto">
                <a:xfrm>
                  <a:off x="3214" y="1021"/>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5" name="Oval 509">
                  <a:extLst>
                    <a:ext uri="{FF2B5EF4-FFF2-40B4-BE49-F238E27FC236}">
                      <a16:creationId xmlns:a16="http://schemas.microsoft.com/office/drawing/2014/main" id="{47A82DFF-973C-4C1B-99B9-3F701138B23A}"/>
                    </a:ext>
                  </a:extLst>
                </p:cNvPr>
                <p:cNvSpPr>
                  <a:spLocks noChangeArrowheads="1"/>
                </p:cNvSpPr>
                <p:nvPr/>
              </p:nvSpPr>
              <p:spPr bwMode="auto">
                <a:xfrm>
                  <a:off x="3208" y="1012"/>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6" name="Oval 510">
                  <a:extLst>
                    <a:ext uri="{FF2B5EF4-FFF2-40B4-BE49-F238E27FC236}">
                      <a16:creationId xmlns:a16="http://schemas.microsoft.com/office/drawing/2014/main" id="{546C3507-D405-41BA-BE6D-3A7F08C110B2}"/>
                    </a:ext>
                  </a:extLst>
                </p:cNvPr>
                <p:cNvSpPr>
                  <a:spLocks noChangeArrowheads="1"/>
                </p:cNvSpPr>
                <p:nvPr/>
              </p:nvSpPr>
              <p:spPr bwMode="auto">
                <a:xfrm>
                  <a:off x="3202" y="1005"/>
                  <a:ext cx="4" cy="10"/>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7" name="Oval 511">
                  <a:extLst>
                    <a:ext uri="{FF2B5EF4-FFF2-40B4-BE49-F238E27FC236}">
                      <a16:creationId xmlns:a16="http://schemas.microsoft.com/office/drawing/2014/main" id="{7F9581CA-C3FA-4119-AF1D-26E013C34F3D}"/>
                    </a:ext>
                  </a:extLst>
                </p:cNvPr>
                <p:cNvSpPr>
                  <a:spLocks noChangeArrowheads="1"/>
                </p:cNvSpPr>
                <p:nvPr/>
              </p:nvSpPr>
              <p:spPr bwMode="auto">
                <a:xfrm>
                  <a:off x="3190" y="1017"/>
                  <a:ext cx="4" cy="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8" name="Oval 512">
                  <a:extLst>
                    <a:ext uri="{FF2B5EF4-FFF2-40B4-BE49-F238E27FC236}">
                      <a16:creationId xmlns:a16="http://schemas.microsoft.com/office/drawing/2014/main" id="{9A4782FD-1E6D-4191-827C-55068D2BA965}"/>
                    </a:ext>
                  </a:extLst>
                </p:cNvPr>
                <p:cNvSpPr>
                  <a:spLocks noChangeArrowheads="1"/>
                </p:cNvSpPr>
                <p:nvPr/>
              </p:nvSpPr>
              <p:spPr bwMode="auto">
                <a:xfrm>
                  <a:off x="3151" y="1040"/>
                  <a:ext cx="8" cy="6"/>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29" name="Oval 513">
                  <a:extLst>
                    <a:ext uri="{FF2B5EF4-FFF2-40B4-BE49-F238E27FC236}">
                      <a16:creationId xmlns:a16="http://schemas.microsoft.com/office/drawing/2014/main" id="{66B835C7-5C81-41C3-8110-665A9A66F49A}"/>
                    </a:ext>
                  </a:extLst>
                </p:cNvPr>
                <p:cNvSpPr>
                  <a:spLocks noChangeArrowheads="1"/>
                </p:cNvSpPr>
                <p:nvPr/>
              </p:nvSpPr>
              <p:spPr bwMode="auto">
                <a:xfrm>
                  <a:off x="3152" y="1072"/>
                  <a:ext cx="11"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0" name="Oval 514">
                  <a:extLst>
                    <a:ext uri="{FF2B5EF4-FFF2-40B4-BE49-F238E27FC236}">
                      <a16:creationId xmlns:a16="http://schemas.microsoft.com/office/drawing/2014/main" id="{DAE7BA74-DB65-4604-8D4D-C75AAA5F4229}"/>
                    </a:ext>
                  </a:extLst>
                </p:cNvPr>
                <p:cNvSpPr>
                  <a:spLocks noChangeArrowheads="1"/>
                </p:cNvSpPr>
                <p:nvPr/>
              </p:nvSpPr>
              <p:spPr bwMode="auto">
                <a:xfrm>
                  <a:off x="3139" y="1177"/>
                  <a:ext cx="4" cy="6"/>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1" name="Oval 515">
                  <a:extLst>
                    <a:ext uri="{FF2B5EF4-FFF2-40B4-BE49-F238E27FC236}">
                      <a16:creationId xmlns:a16="http://schemas.microsoft.com/office/drawing/2014/main" id="{BE3FCDAA-6A4E-40E0-9B3C-50965C0072A1}"/>
                    </a:ext>
                  </a:extLst>
                </p:cNvPr>
                <p:cNvSpPr>
                  <a:spLocks noChangeArrowheads="1"/>
                </p:cNvSpPr>
                <p:nvPr/>
              </p:nvSpPr>
              <p:spPr bwMode="auto">
                <a:xfrm>
                  <a:off x="3136" y="1160"/>
                  <a:ext cx="7" cy="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2" name="Oval 516">
                  <a:extLst>
                    <a:ext uri="{FF2B5EF4-FFF2-40B4-BE49-F238E27FC236}">
                      <a16:creationId xmlns:a16="http://schemas.microsoft.com/office/drawing/2014/main" id="{CA35E722-450A-4F20-9417-37EABDDD2A33}"/>
                    </a:ext>
                  </a:extLst>
                </p:cNvPr>
                <p:cNvSpPr>
                  <a:spLocks noChangeArrowheads="1"/>
                </p:cNvSpPr>
                <p:nvPr/>
              </p:nvSpPr>
              <p:spPr bwMode="auto">
                <a:xfrm>
                  <a:off x="3111" y="1158"/>
                  <a:ext cx="4" cy="6"/>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3" name="Oval 517">
                  <a:extLst>
                    <a:ext uri="{FF2B5EF4-FFF2-40B4-BE49-F238E27FC236}">
                      <a16:creationId xmlns:a16="http://schemas.microsoft.com/office/drawing/2014/main" id="{CBCB9EE9-DB09-4D96-9A61-693D853581CD}"/>
                    </a:ext>
                  </a:extLst>
                </p:cNvPr>
                <p:cNvSpPr>
                  <a:spLocks noChangeArrowheads="1"/>
                </p:cNvSpPr>
                <p:nvPr/>
              </p:nvSpPr>
              <p:spPr bwMode="auto">
                <a:xfrm>
                  <a:off x="3099" y="1133"/>
                  <a:ext cx="8" cy="10"/>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4" name="Oval 518">
                  <a:extLst>
                    <a:ext uri="{FF2B5EF4-FFF2-40B4-BE49-F238E27FC236}">
                      <a16:creationId xmlns:a16="http://schemas.microsoft.com/office/drawing/2014/main" id="{2A1E6D73-7D63-4540-80E0-9FF468A54E15}"/>
                    </a:ext>
                  </a:extLst>
                </p:cNvPr>
                <p:cNvSpPr>
                  <a:spLocks noChangeArrowheads="1"/>
                </p:cNvSpPr>
                <p:nvPr/>
              </p:nvSpPr>
              <p:spPr bwMode="auto">
                <a:xfrm>
                  <a:off x="3112" y="1107"/>
                  <a:ext cx="7"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5" name="Oval 519">
                  <a:extLst>
                    <a:ext uri="{FF2B5EF4-FFF2-40B4-BE49-F238E27FC236}">
                      <a16:creationId xmlns:a16="http://schemas.microsoft.com/office/drawing/2014/main" id="{47589D47-4BD3-411D-949F-203EC5E65A01}"/>
                    </a:ext>
                  </a:extLst>
                </p:cNvPr>
                <p:cNvSpPr>
                  <a:spLocks noChangeArrowheads="1"/>
                </p:cNvSpPr>
                <p:nvPr/>
              </p:nvSpPr>
              <p:spPr bwMode="auto">
                <a:xfrm>
                  <a:off x="3107" y="1083"/>
                  <a:ext cx="7" cy="8"/>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6" name="Oval 520">
                  <a:extLst>
                    <a:ext uri="{FF2B5EF4-FFF2-40B4-BE49-F238E27FC236}">
                      <a16:creationId xmlns:a16="http://schemas.microsoft.com/office/drawing/2014/main" id="{6835D4C1-C065-4758-B0B7-26A5233747D1}"/>
                    </a:ext>
                  </a:extLst>
                </p:cNvPr>
                <p:cNvSpPr>
                  <a:spLocks noChangeArrowheads="1"/>
                </p:cNvSpPr>
                <p:nvPr/>
              </p:nvSpPr>
              <p:spPr bwMode="auto">
                <a:xfrm>
                  <a:off x="3098" y="1102"/>
                  <a:ext cx="8" cy="8"/>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7" name="Oval 521">
                  <a:extLst>
                    <a:ext uri="{FF2B5EF4-FFF2-40B4-BE49-F238E27FC236}">
                      <a16:creationId xmlns:a16="http://schemas.microsoft.com/office/drawing/2014/main" id="{6E47FF80-23DF-4771-9765-575AB77F6D84}"/>
                    </a:ext>
                  </a:extLst>
                </p:cNvPr>
                <p:cNvSpPr>
                  <a:spLocks noChangeArrowheads="1"/>
                </p:cNvSpPr>
                <p:nvPr/>
              </p:nvSpPr>
              <p:spPr bwMode="auto">
                <a:xfrm>
                  <a:off x="3088" y="1143"/>
                  <a:ext cx="5"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8" name="Oval 522">
                  <a:extLst>
                    <a:ext uri="{FF2B5EF4-FFF2-40B4-BE49-F238E27FC236}">
                      <a16:creationId xmlns:a16="http://schemas.microsoft.com/office/drawing/2014/main" id="{F88AA0C3-1506-4E46-921B-5159BFBC7149}"/>
                    </a:ext>
                  </a:extLst>
                </p:cNvPr>
                <p:cNvSpPr>
                  <a:spLocks noChangeArrowheads="1"/>
                </p:cNvSpPr>
                <p:nvPr/>
              </p:nvSpPr>
              <p:spPr bwMode="auto">
                <a:xfrm>
                  <a:off x="3080" y="1134"/>
                  <a:ext cx="3"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39" name="Oval 523">
                  <a:extLst>
                    <a:ext uri="{FF2B5EF4-FFF2-40B4-BE49-F238E27FC236}">
                      <a16:creationId xmlns:a16="http://schemas.microsoft.com/office/drawing/2014/main" id="{1C4BA7D8-4EFA-48A6-BCEE-CD4A06A6298C}"/>
                    </a:ext>
                  </a:extLst>
                </p:cNvPr>
                <p:cNvSpPr>
                  <a:spLocks noChangeArrowheads="1"/>
                </p:cNvSpPr>
                <p:nvPr/>
              </p:nvSpPr>
              <p:spPr bwMode="auto">
                <a:xfrm>
                  <a:off x="3063" y="1141"/>
                  <a:ext cx="9"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0" name="Oval 524">
                  <a:extLst>
                    <a:ext uri="{FF2B5EF4-FFF2-40B4-BE49-F238E27FC236}">
                      <a16:creationId xmlns:a16="http://schemas.microsoft.com/office/drawing/2014/main" id="{B5CD95DE-BE2F-4ADC-A05F-F6A5F1FD7FC4}"/>
                    </a:ext>
                  </a:extLst>
                </p:cNvPr>
                <p:cNvSpPr>
                  <a:spLocks noChangeArrowheads="1"/>
                </p:cNvSpPr>
                <p:nvPr/>
              </p:nvSpPr>
              <p:spPr bwMode="auto">
                <a:xfrm>
                  <a:off x="3083" y="1105"/>
                  <a:ext cx="7"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1" name="Oval 525">
                  <a:extLst>
                    <a:ext uri="{FF2B5EF4-FFF2-40B4-BE49-F238E27FC236}">
                      <a16:creationId xmlns:a16="http://schemas.microsoft.com/office/drawing/2014/main" id="{FB128A37-D708-4FEF-8275-AAD5E800FC3D}"/>
                    </a:ext>
                  </a:extLst>
                </p:cNvPr>
                <p:cNvSpPr>
                  <a:spLocks noChangeArrowheads="1"/>
                </p:cNvSpPr>
                <p:nvPr/>
              </p:nvSpPr>
              <p:spPr bwMode="auto">
                <a:xfrm>
                  <a:off x="3080" y="1086"/>
                  <a:ext cx="7"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2" name="Oval 526">
                  <a:extLst>
                    <a:ext uri="{FF2B5EF4-FFF2-40B4-BE49-F238E27FC236}">
                      <a16:creationId xmlns:a16="http://schemas.microsoft.com/office/drawing/2014/main" id="{93827AC4-1287-4983-AD99-4D68668C1BEB}"/>
                    </a:ext>
                  </a:extLst>
                </p:cNvPr>
                <p:cNvSpPr>
                  <a:spLocks noChangeArrowheads="1"/>
                </p:cNvSpPr>
                <p:nvPr/>
              </p:nvSpPr>
              <p:spPr bwMode="auto">
                <a:xfrm>
                  <a:off x="3048" y="1126"/>
                  <a:ext cx="10" cy="8"/>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3" name="Oval 527">
                  <a:extLst>
                    <a:ext uri="{FF2B5EF4-FFF2-40B4-BE49-F238E27FC236}">
                      <a16:creationId xmlns:a16="http://schemas.microsoft.com/office/drawing/2014/main" id="{7A1C034A-F11E-4B7E-A6DD-55D7341751F0}"/>
                    </a:ext>
                  </a:extLst>
                </p:cNvPr>
                <p:cNvSpPr>
                  <a:spLocks noChangeArrowheads="1"/>
                </p:cNvSpPr>
                <p:nvPr/>
              </p:nvSpPr>
              <p:spPr bwMode="auto">
                <a:xfrm>
                  <a:off x="3029" y="1124"/>
                  <a:ext cx="11"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4" name="Oval 528">
                  <a:extLst>
                    <a:ext uri="{FF2B5EF4-FFF2-40B4-BE49-F238E27FC236}">
                      <a16:creationId xmlns:a16="http://schemas.microsoft.com/office/drawing/2014/main" id="{DBA52D85-44C7-40B0-B67C-5B72633FCF5D}"/>
                    </a:ext>
                  </a:extLst>
                </p:cNvPr>
                <p:cNvSpPr>
                  <a:spLocks noChangeArrowheads="1"/>
                </p:cNvSpPr>
                <p:nvPr/>
              </p:nvSpPr>
              <p:spPr bwMode="auto">
                <a:xfrm>
                  <a:off x="3061" y="914"/>
                  <a:ext cx="8"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5" name="Freeform 529">
                  <a:extLst>
                    <a:ext uri="{FF2B5EF4-FFF2-40B4-BE49-F238E27FC236}">
                      <a16:creationId xmlns:a16="http://schemas.microsoft.com/office/drawing/2014/main" id="{5ED6DAAE-CDD2-4DE0-936F-B87E14F82BB9}"/>
                    </a:ext>
                  </a:extLst>
                </p:cNvPr>
                <p:cNvSpPr>
                  <a:spLocks/>
                </p:cNvSpPr>
                <p:nvPr/>
              </p:nvSpPr>
              <p:spPr bwMode="auto">
                <a:xfrm>
                  <a:off x="3055" y="953"/>
                  <a:ext cx="8" cy="18"/>
                </a:xfrm>
                <a:custGeom>
                  <a:avLst/>
                  <a:gdLst>
                    <a:gd name="T0" fmla="*/ 2 w 5"/>
                    <a:gd name="T1" fmla="*/ 1 h 10"/>
                    <a:gd name="T2" fmla="*/ 5 w 5"/>
                    <a:gd name="T3" fmla="*/ 4 h 10"/>
                    <a:gd name="T4" fmla="*/ 5 w 5"/>
                    <a:gd name="T5" fmla="*/ 7 h 10"/>
                    <a:gd name="T6" fmla="*/ 5 w 5"/>
                    <a:gd name="T7" fmla="*/ 9 h 10"/>
                    <a:gd name="T8" fmla="*/ 2 w 5"/>
                    <a:gd name="T9" fmla="*/ 9 h 10"/>
                    <a:gd name="T10" fmla="*/ 1 w 5"/>
                    <a:gd name="T11" fmla="*/ 7 h 10"/>
                    <a:gd name="T12" fmla="*/ 2 w 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2" y="1"/>
                      </a:moveTo>
                      <a:cubicBezTo>
                        <a:pt x="4" y="0"/>
                        <a:pt x="5" y="2"/>
                        <a:pt x="5" y="4"/>
                      </a:cubicBezTo>
                      <a:cubicBezTo>
                        <a:pt x="5" y="5"/>
                        <a:pt x="5" y="6"/>
                        <a:pt x="5" y="7"/>
                      </a:cubicBezTo>
                      <a:cubicBezTo>
                        <a:pt x="5" y="7"/>
                        <a:pt x="5" y="8"/>
                        <a:pt x="5" y="9"/>
                      </a:cubicBezTo>
                      <a:cubicBezTo>
                        <a:pt x="4" y="10"/>
                        <a:pt x="3" y="10"/>
                        <a:pt x="2" y="9"/>
                      </a:cubicBezTo>
                      <a:cubicBezTo>
                        <a:pt x="2" y="9"/>
                        <a:pt x="2" y="8"/>
                        <a:pt x="1" y="7"/>
                      </a:cubicBezTo>
                      <a:cubicBezTo>
                        <a:pt x="1" y="5"/>
                        <a:pt x="0" y="3"/>
                        <a:pt x="2" y="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6" name="Freeform 530">
                  <a:extLst>
                    <a:ext uri="{FF2B5EF4-FFF2-40B4-BE49-F238E27FC236}">
                      <a16:creationId xmlns:a16="http://schemas.microsoft.com/office/drawing/2014/main" id="{47601401-65DE-4E42-A0CA-2B0F9914E53D}"/>
                    </a:ext>
                  </a:extLst>
                </p:cNvPr>
                <p:cNvSpPr>
                  <a:spLocks/>
                </p:cNvSpPr>
                <p:nvPr/>
              </p:nvSpPr>
              <p:spPr bwMode="auto">
                <a:xfrm>
                  <a:off x="3071" y="952"/>
                  <a:ext cx="20" cy="20"/>
                </a:xfrm>
                <a:custGeom>
                  <a:avLst/>
                  <a:gdLst>
                    <a:gd name="T0" fmla="*/ 2 w 13"/>
                    <a:gd name="T1" fmla="*/ 1 h 12"/>
                    <a:gd name="T2" fmla="*/ 6 w 13"/>
                    <a:gd name="T3" fmla="*/ 2 h 12"/>
                    <a:gd name="T4" fmla="*/ 9 w 13"/>
                    <a:gd name="T5" fmla="*/ 2 h 12"/>
                    <a:gd name="T6" fmla="*/ 12 w 13"/>
                    <a:gd name="T7" fmla="*/ 8 h 12"/>
                    <a:gd name="T8" fmla="*/ 12 w 13"/>
                    <a:gd name="T9" fmla="*/ 11 h 12"/>
                    <a:gd name="T10" fmla="*/ 6 w 13"/>
                    <a:gd name="T11" fmla="*/ 11 h 12"/>
                    <a:gd name="T12" fmla="*/ 3 w 13"/>
                    <a:gd name="T13" fmla="*/ 5 h 12"/>
                    <a:gd name="T14" fmla="*/ 2 w 13"/>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2" y="1"/>
                      </a:moveTo>
                      <a:cubicBezTo>
                        <a:pt x="3" y="0"/>
                        <a:pt x="5" y="1"/>
                        <a:pt x="6" y="2"/>
                      </a:cubicBezTo>
                      <a:cubicBezTo>
                        <a:pt x="7" y="2"/>
                        <a:pt x="8" y="2"/>
                        <a:pt x="9" y="2"/>
                      </a:cubicBezTo>
                      <a:cubicBezTo>
                        <a:pt x="11" y="3"/>
                        <a:pt x="12" y="6"/>
                        <a:pt x="12" y="8"/>
                      </a:cubicBezTo>
                      <a:cubicBezTo>
                        <a:pt x="12" y="9"/>
                        <a:pt x="13" y="10"/>
                        <a:pt x="12" y="11"/>
                      </a:cubicBezTo>
                      <a:cubicBezTo>
                        <a:pt x="10" y="12"/>
                        <a:pt x="7" y="12"/>
                        <a:pt x="6" y="11"/>
                      </a:cubicBezTo>
                      <a:cubicBezTo>
                        <a:pt x="4" y="9"/>
                        <a:pt x="3" y="7"/>
                        <a:pt x="3" y="5"/>
                      </a:cubicBezTo>
                      <a:cubicBezTo>
                        <a:pt x="2" y="4"/>
                        <a:pt x="0" y="2"/>
                        <a:pt x="2" y="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7" name="Freeform 531">
                  <a:extLst>
                    <a:ext uri="{FF2B5EF4-FFF2-40B4-BE49-F238E27FC236}">
                      <a16:creationId xmlns:a16="http://schemas.microsoft.com/office/drawing/2014/main" id="{C72B8528-6FE1-4B38-9F88-DE53A484B4FA}"/>
                    </a:ext>
                  </a:extLst>
                </p:cNvPr>
                <p:cNvSpPr>
                  <a:spLocks/>
                </p:cNvSpPr>
                <p:nvPr/>
              </p:nvSpPr>
              <p:spPr bwMode="auto">
                <a:xfrm>
                  <a:off x="3031" y="996"/>
                  <a:ext cx="27" cy="23"/>
                </a:xfrm>
                <a:custGeom>
                  <a:avLst/>
                  <a:gdLst>
                    <a:gd name="T0" fmla="*/ 15 w 17"/>
                    <a:gd name="T1" fmla="*/ 1 h 13"/>
                    <a:gd name="T2" fmla="*/ 17 w 17"/>
                    <a:gd name="T3" fmla="*/ 3 h 13"/>
                    <a:gd name="T4" fmla="*/ 15 w 17"/>
                    <a:gd name="T5" fmla="*/ 7 h 13"/>
                    <a:gd name="T6" fmla="*/ 14 w 17"/>
                    <a:gd name="T7" fmla="*/ 11 h 13"/>
                    <a:gd name="T8" fmla="*/ 7 w 17"/>
                    <a:gd name="T9" fmla="*/ 11 h 13"/>
                    <a:gd name="T10" fmla="*/ 3 w 17"/>
                    <a:gd name="T11" fmla="*/ 11 h 13"/>
                    <a:gd name="T12" fmla="*/ 7 w 17"/>
                    <a:gd name="T13" fmla="*/ 5 h 13"/>
                    <a:gd name="T14" fmla="*/ 15 w 17"/>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3">
                      <a:moveTo>
                        <a:pt x="15" y="1"/>
                      </a:moveTo>
                      <a:cubicBezTo>
                        <a:pt x="16" y="1"/>
                        <a:pt x="17" y="2"/>
                        <a:pt x="17" y="3"/>
                      </a:cubicBezTo>
                      <a:cubicBezTo>
                        <a:pt x="17" y="5"/>
                        <a:pt x="15" y="6"/>
                        <a:pt x="15" y="7"/>
                      </a:cubicBezTo>
                      <a:cubicBezTo>
                        <a:pt x="14" y="9"/>
                        <a:pt x="14" y="10"/>
                        <a:pt x="14" y="11"/>
                      </a:cubicBezTo>
                      <a:cubicBezTo>
                        <a:pt x="13" y="13"/>
                        <a:pt x="9" y="11"/>
                        <a:pt x="7" y="11"/>
                      </a:cubicBezTo>
                      <a:cubicBezTo>
                        <a:pt x="6" y="11"/>
                        <a:pt x="4" y="11"/>
                        <a:pt x="3" y="11"/>
                      </a:cubicBezTo>
                      <a:cubicBezTo>
                        <a:pt x="0" y="9"/>
                        <a:pt x="6" y="5"/>
                        <a:pt x="7" y="5"/>
                      </a:cubicBezTo>
                      <a:cubicBezTo>
                        <a:pt x="9" y="3"/>
                        <a:pt x="12" y="0"/>
                        <a:pt x="15" y="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8" name="Freeform 532">
                  <a:extLst>
                    <a:ext uri="{FF2B5EF4-FFF2-40B4-BE49-F238E27FC236}">
                      <a16:creationId xmlns:a16="http://schemas.microsoft.com/office/drawing/2014/main" id="{F93963BF-C338-4AA8-9202-27F509043614}"/>
                    </a:ext>
                  </a:extLst>
                </p:cNvPr>
                <p:cNvSpPr>
                  <a:spLocks/>
                </p:cNvSpPr>
                <p:nvPr/>
              </p:nvSpPr>
              <p:spPr bwMode="auto">
                <a:xfrm>
                  <a:off x="2911" y="1189"/>
                  <a:ext cx="22" cy="38"/>
                </a:xfrm>
                <a:custGeom>
                  <a:avLst/>
                  <a:gdLst>
                    <a:gd name="T0" fmla="*/ 11 w 14"/>
                    <a:gd name="T1" fmla="*/ 14 h 22"/>
                    <a:gd name="T2" fmla="*/ 9 w 14"/>
                    <a:gd name="T3" fmla="*/ 19 h 22"/>
                    <a:gd name="T4" fmla="*/ 3 w 14"/>
                    <a:gd name="T5" fmla="*/ 16 h 22"/>
                    <a:gd name="T6" fmla="*/ 1 w 14"/>
                    <a:gd name="T7" fmla="*/ 8 h 22"/>
                    <a:gd name="T8" fmla="*/ 4 w 14"/>
                    <a:gd name="T9" fmla="*/ 5 h 22"/>
                    <a:gd name="T10" fmla="*/ 6 w 14"/>
                    <a:gd name="T11" fmla="*/ 3 h 22"/>
                    <a:gd name="T12" fmla="*/ 10 w 14"/>
                    <a:gd name="T13" fmla="*/ 0 h 22"/>
                    <a:gd name="T14" fmla="*/ 12 w 14"/>
                    <a:gd name="T15" fmla="*/ 10 h 22"/>
                    <a:gd name="T16" fmla="*/ 11 w 14"/>
                    <a:gd name="T17"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2">
                      <a:moveTo>
                        <a:pt x="11" y="14"/>
                      </a:moveTo>
                      <a:cubicBezTo>
                        <a:pt x="11" y="16"/>
                        <a:pt x="10" y="17"/>
                        <a:pt x="9" y="19"/>
                      </a:cubicBezTo>
                      <a:cubicBezTo>
                        <a:pt x="8" y="22"/>
                        <a:pt x="4" y="18"/>
                        <a:pt x="3" y="16"/>
                      </a:cubicBezTo>
                      <a:cubicBezTo>
                        <a:pt x="1" y="14"/>
                        <a:pt x="0" y="11"/>
                        <a:pt x="1" y="8"/>
                      </a:cubicBezTo>
                      <a:cubicBezTo>
                        <a:pt x="2" y="7"/>
                        <a:pt x="3" y="6"/>
                        <a:pt x="4" y="5"/>
                      </a:cubicBezTo>
                      <a:cubicBezTo>
                        <a:pt x="5" y="4"/>
                        <a:pt x="5" y="3"/>
                        <a:pt x="6" y="3"/>
                      </a:cubicBezTo>
                      <a:cubicBezTo>
                        <a:pt x="7" y="1"/>
                        <a:pt x="8" y="0"/>
                        <a:pt x="10" y="0"/>
                      </a:cubicBezTo>
                      <a:cubicBezTo>
                        <a:pt x="14" y="1"/>
                        <a:pt x="11" y="8"/>
                        <a:pt x="12" y="10"/>
                      </a:cubicBezTo>
                      <a:cubicBezTo>
                        <a:pt x="12" y="11"/>
                        <a:pt x="12" y="13"/>
                        <a:pt x="11" y="1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49" name="Freeform 533">
                  <a:extLst>
                    <a:ext uri="{FF2B5EF4-FFF2-40B4-BE49-F238E27FC236}">
                      <a16:creationId xmlns:a16="http://schemas.microsoft.com/office/drawing/2014/main" id="{029521E1-A185-4D41-9BEB-C91E60041A11}"/>
                    </a:ext>
                  </a:extLst>
                </p:cNvPr>
                <p:cNvSpPr>
                  <a:spLocks/>
                </p:cNvSpPr>
                <p:nvPr/>
              </p:nvSpPr>
              <p:spPr bwMode="auto">
                <a:xfrm>
                  <a:off x="2919" y="1174"/>
                  <a:ext cx="11" cy="9"/>
                </a:xfrm>
                <a:custGeom>
                  <a:avLst/>
                  <a:gdLst>
                    <a:gd name="T0" fmla="*/ 1 w 7"/>
                    <a:gd name="T1" fmla="*/ 3 h 5"/>
                    <a:gd name="T2" fmla="*/ 6 w 7"/>
                    <a:gd name="T3" fmla="*/ 1 h 5"/>
                    <a:gd name="T4" fmla="*/ 7 w 7"/>
                    <a:gd name="T5" fmla="*/ 4 h 5"/>
                    <a:gd name="T6" fmla="*/ 3 w 7"/>
                    <a:gd name="T7" fmla="*/ 5 h 5"/>
                    <a:gd name="T8" fmla="*/ 1 w 7"/>
                    <a:gd name="T9" fmla="*/ 3 h 5"/>
                  </a:gdLst>
                  <a:ahLst/>
                  <a:cxnLst>
                    <a:cxn ang="0">
                      <a:pos x="T0" y="T1"/>
                    </a:cxn>
                    <a:cxn ang="0">
                      <a:pos x="T2" y="T3"/>
                    </a:cxn>
                    <a:cxn ang="0">
                      <a:pos x="T4" y="T5"/>
                    </a:cxn>
                    <a:cxn ang="0">
                      <a:pos x="T6" y="T7"/>
                    </a:cxn>
                    <a:cxn ang="0">
                      <a:pos x="T8" y="T9"/>
                    </a:cxn>
                  </a:cxnLst>
                  <a:rect l="0" t="0" r="r" b="b"/>
                  <a:pathLst>
                    <a:path w="7" h="5">
                      <a:moveTo>
                        <a:pt x="1" y="3"/>
                      </a:moveTo>
                      <a:cubicBezTo>
                        <a:pt x="1" y="1"/>
                        <a:pt x="4" y="0"/>
                        <a:pt x="6" y="1"/>
                      </a:cubicBezTo>
                      <a:cubicBezTo>
                        <a:pt x="6" y="1"/>
                        <a:pt x="7" y="3"/>
                        <a:pt x="7" y="4"/>
                      </a:cubicBezTo>
                      <a:cubicBezTo>
                        <a:pt x="6" y="4"/>
                        <a:pt x="4" y="5"/>
                        <a:pt x="3" y="5"/>
                      </a:cubicBezTo>
                      <a:cubicBezTo>
                        <a:pt x="2" y="5"/>
                        <a:pt x="0" y="4"/>
                        <a:pt x="1" y="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0" name="Freeform 534">
                  <a:extLst>
                    <a:ext uri="{FF2B5EF4-FFF2-40B4-BE49-F238E27FC236}">
                      <a16:creationId xmlns:a16="http://schemas.microsoft.com/office/drawing/2014/main" id="{1C27CF89-9C8B-44CB-B375-E216EAA904B1}"/>
                    </a:ext>
                  </a:extLst>
                </p:cNvPr>
                <p:cNvSpPr>
                  <a:spLocks/>
                </p:cNvSpPr>
                <p:nvPr/>
              </p:nvSpPr>
              <p:spPr bwMode="auto">
                <a:xfrm>
                  <a:off x="3363" y="896"/>
                  <a:ext cx="24" cy="23"/>
                </a:xfrm>
                <a:custGeom>
                  <a:avLst/>
                  <a:gdLst>
                    <a:gd name="T0" fmla="*/ 6 w 15"/>
                    <a:gd name="T1" fmla="*/ 13 h 13"/>
                    <a:gd name="T2" fmla="*/ 1 w 15"/>
                    <a:gd name="T3" fmla="*/ 11 h 13"/>
                    <a:gd name="T4" fmla="*/ 4 w 15"/>
                    <a:gd name="T5" fmla="*/ 8 h 13"/>
                    <a:gd name="T6" fmla="*/ 7 w 15"/>
                    <a:gd name="T7" fmla="*/ 6 h 13"/>
                    <a:gd name="T8" fmla="*/ 11 w 15"/>
                    <a:gd name="T9" fmla="*/ 1 h 13"/>
                    <a:gd name="T10" fmla="*/ 14 w 15"/>
                    <a:gd name="T11" fmla="*/ 2 h 13"/>
                    <a:gd name="T12" fmla="*/ 14 w 15"/>
                    <a:gd name="T13" fmla="*/ 7 h 13"/>
                    <a:gd name="T14" fmla="*/ 10 w 15"/>
                    <a:gd name="T15" fmla="*/ 11 h 13"/>
                    <a:gd name="T16" fmla="*/ 6 w 1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6" y="13"/>
                      </a:moveTo>
                      <a:cubicBezTo>
                        <a:pt x="4" y="13"/>
                        <a:pt x="0" y="13"/>
                        <a:pt x="1" y="11"/>
                      </a:cubicBezTo>
                      <a:cubicBezTo>
                        <a:pt x="2" y="9"/>
                        <a:pt x="3" y="9"/>
                        <a:pt x="4" y="8"/>
                      </a:cubicBezTo>
                      <a:cubicBezTo>
                        <a:pt x="6" y="7"/>
                        <a:pt x="6" y="7"/>
                        <a:pt x="7" y="6"/>
                      </a:cubicBezTo>
                      <a:cubicBezTo>
                        <a:pt x="8" y="4"/>
                        <a:pt x="9" y="2"/>
                        <a:pt x="11" y="1"/>
                      </a:cubicBezTo>
                      <a:cubicBezTo>
                        <a:pt x="12" y="0"/>
                        <a:pt x="14" y="1"/>
                        <a:pt x="14" y="2"/>
                      </a:cubicBezTo>
                      <a:cubicBezTo>
                        <a:pt x="15" y="3"/>
                        <a:pt x="15" y="5"/>
                        <a:pt x="14" y="7"/>
                      </a:cubicBezTo>
                      <a:cubicBezTo>
                        <a:pt x="13" y="8"/>
                        <a:pt x="12" y="9"/>
                        <a:pt x="10" y="11"/>
                      </a:cubicBezTo>
                      <a:cubicBezTo>
                        <a:pt x="9" y="12"/>
                        <a:pt x="7" y="13"/>
                        <a:pt x="6" y="1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1" name="Oval 535">
                  <a:extLst>
                    <a:ext uri="{FF2B5EF4-FFF2-40B4-BE49-F238E27FC236}">
                      <a16:creationId xmlns:a16="http://schemas.microsoft.com/office/drawing/2014/main" id="{CCC41B7E-DFC1-4AAC-A05B-6FC46B6072D3}"/>
                    </a:ext>
                  </a:extLst>
                </p:cNvPr>
                <p:cNvSpPr>
                  <a:spLocks noChangeArrowheads="1"/>
                </p:cNvSpPr>
                <p:nvPr/>
              </p:nvSpPr>
              <p:spPr bwMode="auto">
                <a:xfrm>
                  <a:off x="3275" y="872"/>
                  <a:ext cx="5"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2" name="Oval 536">
                  <a:extLst>
                    <a:ext uri="{FF2B5EF4-FFF2-40B4-BE49-F238E27FC236}">
                      <a16:creationId xmlns:a16="http://schemas.microsoft.com/office/drawing/2014/main" id="{4A62785A-DE12-4E36-A751-A174852F6727}"/>
                    </a:ext>
                  </a:extLst>
                </p:cNvPr>
                <p:cNvSpPr>
                  <a:spLocks noChangeArrowheads="1"/>
                </p:cNvSpPr>
                <p:nvPr/>
              </p:nvSpPr>
              <p:spPr bwMode="auto">
                <a:xfrm>
                  <a:off x="3261" y="847"/>
                  <a:ext cx="9"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3" name="Oval 537">
                  <a:extLst>
                    <a:ext uri="{FF2B5EF4-FFF2-40B4-BE49-F238E27FC236}">
                      <a16:creationId xmlns:a16="http://schemas.microsoft.com/office/drawing/2014/main" id="{8E467D2F-F031-4D1F-BCFF-FA8991CA05D9}"/>
                    </a:ext>
                  </a:extLst>
                </p:cNvPr>
                <p:cNvSpPr>
                  <a:spLocks noChangeArrowheads="1"/>
                </p:cNvSpPr>
                <p:nvPr/>
              </p:nvSpPr>
              <p:spPr bwMode="auto">
                <a:xfrm>
                  <a:off x="3296" y="845"/>
                  <a:ext cx="8"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4" name="Oval 538">
                  <a:extLst>
                    <a:ext uri="{FF2B5EF4-FFF2-40B4-BE49-F238E27FC236}">
                      <a16:creationId xmlns:a16="http://schemas.microsoft.com/office/drawing/2014/main" id="{8405EE26-EE5C-4162-AF74-BD3811B5BB52}"/>
                    </a:ext>
                  </a:extLst>
                </p:cNvPr>
                <p:cNvSpPr>
                  <a:spLocks noChangeArrowheads="1"/>
                </p:cNvSpPr>
                <p:nvPr/>
              </p:nvSpPr>
              <p:spPr bwMode="auto">
                <a:xfrm>
                  <a:off x="3336" y="845"/>
                  <a:ext cx="5"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 name="Oval 539">
                  <a:extLst>
                    <a:ext uri="{FF2B5EF4-FFF2-40B4-BE49-F238E27FC236}">
                      <a16:creationId xmlns:a16="http://schemas.microsoft.com/office/drawing/2014/main" id="{949F27E0-3380-4EAD-BC2E-089AD5CDACB5}"/>
                    </a:ext>
                  </a:extLst>
                </p:cNvPr>
                <p:cNvSpPr>
                  <a:spLocks noChangeArrowheads="1"/>
                </p:cNvSpPr>
                <p:nvPr/>
              </p:nvSpPr>
              <p:spPr bwMode="auto">
                <a:xfrm>
                  <a:off x="3242" y="876"/>
                  <a:ext cx="12" cy="8"/>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 name="Oval 540">
                  <a:extLst>
                    <a:ext uri="{FF2B5EF4-FFF2-40B4-BE49-F238E27FC236}">
                      <a16:creationId xmlns:a16="http://schemas.microsoft.com/office/drawing/2014/main" id="{21F6A5E8-8EDB-400F-B69F-A69FA44EF733}"/>
                    </a:ext>
                  </a:extLst>
                </p:cNvPr>
                <p:cNvSpPr>
                  <a:spLocks noChangeArrowheads="1"/>
                </p:cNvSpPr>
                <p:nvPr/>
              </p:nvSpPr>
              <p:spPr bwMode="auto">
                <a:xfrm>
                  <a:off x="3339" y="798"/>
                  <a:ext cx="10" cy="11"/>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 name="Oval 541">
                  <a:extLst>
                    <a:ext uri="{FF2B5EF4-FFF2-40B4-BE49-F238E27FC236}">
                      <a16:creationId xmlns:a16="http://schemas.microsoft.com/office/drawing/2014/main" id="{61303CCF-5C14-4259-AFBA-657E8B8062C2}"/>
                    </a:ext>
                  </a:extLst>
                </p:cNvPr>
                <p:cNvSpPr>
                  <a:spLocks noChangeArrowheads="1"/>
                </p:cNvSpPr>
                <p:nvPr/>
              </p:nvSpPr>
              <p:spPr bwMode="auto">
                <a:xfrm>
                  <a:off x="3365" y="540"/>
                  <a:ext cx="4"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8" name="Oval 542">
                  <a:extLst>
                    <a:ext uri="{FF2B5EF4-FFF2-40B4-BE49-F238E27FC236}">
                      <a16:creationId xmlns:a16="http://schemas.microsoft.com/office/drawing/2014/main" id="{A1BB8A97-47AC-46C7-B7F9-72C2A0C761A6}"/>
                    </a:ext>
                  </a:extLst>
                </p:cNvPr>
                <p:cNvSpPr>
                  <a:spLocks noChangeArrowheads="1"/>
                </p:cNvSpPr>
                <p:nvPr/>
              </p:nvSpPr>
              <p:spPr bwMode="auto">
                <a:xfrm>
                  <a:off x="3425" y="590"/>
                  <a:ext cx="7"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9" name="Oval 543">
                  <a:extLst>
                    <a:ext uri="{FF2B5EF4-FFF2-40B4-BE49-F238E27FC236}">
                      <a16:creationId xmlns:a16="http://schemas.microsoft.com/office/drawing/2014/main" id="{0252B58E-8364-4C00-A5DF-F8E5E249E96D}"/>
                    </a:ext>
                  </a:extLst>
                </p:cNvPr>
                <p:cNvSpPr>
                  <a:spLocks noChangeArrowheads="1"/>
                </p:cNvSpPr>
                <p:nvPr/>
              </p:nvSpPr>
              <p:spPr bwMode="auto">
                <a:xfrm>
                  <a:off x="3433" y="576"/>
                  <a:ext cx="4"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0" name="Oval 544">
                  <a:extLst>
                    <a:ext uri="{FF2B5EF4-FFF2-40B4-BE49-F238E27FC236}">
                      <a16:creationId xmlns:a16="http://schemas.microsoft.com/office/drawing/2014/main" id="{E29F39E7-5696-4C6E-9CCA-369F2D11679C}"/>
                    </a:ext>
                  </a:extLst>
                </p:cNvPr>
                <p:cNvSpPr>
                  <a:spLocks noChangeArrowheads="1"/>
                </p:cNvSpPr>
                <p:nvPr/>
              </p:nvSpPr>
              <p:spPr bwMode="auto">
                <a:xfrm>
                  <a:off x="3355" y="531"/>
                  <a:ext cx="5" cy="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1" name="Oval 545">
                  <a:extLst>
                    <a:ext uri="{FF2B5EF4-FFF2-40B4-BE49-F238E27FC236}">
                      <a16:creationId xmlns:a16="http://schemas.microsoft.com/office/drawing/2014/main" id="{148363DE-D694-4BD0-9C5D-BC0AACAAAB81}"/>
                    </a:ext>
                  </a:extLst>
                </p:cNvPr>
                <p:cNvSpPr>
                  <a:spLocks noChangeArrowheads="1"/>
                </p:cNvSpPr>
                <p:nvPr/>
              </p:nvSpPr>
              <p:spPr bwMode="auto">
                <a:xfrm>
                  <a:off x="3352" y="543"/>
                  <a:ext cx="3"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2" name="Oval 546">
                  <a:extLst>
                    <a:ext uri="{FF2B5EF4-FFF2-40B4-BE49-F238E27FC236}">
                      <a16:creationId xmlns:a16="http://schemas.microsoft.com/office/drawing/2014/main" id="{68189AC6-2A4D-4704-8EAD-881695163810}"/>
                    </a:ext>
                  </a:extLst>
                </p:cNvPr>
                <p:cNvSpPr>
                  <a:spLocks noChangeArrowheads="1"/>
                </p:cNvSpPr>
                <p:nvPr/>
              </p:nvSpPr>
              <p:spPr bwMode="auto">
                <a:xfrm>
                  <a:off x="3307" y="524"/>
                  <a:ext cx="19" cy="11"/>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3" name="Oval 547">
                  <a:extLst>
                    <a:ext uri="{FF2B5EF4-FFF2-40B4-BE49-F238E27FC236}">
                      <a16:creationId xmlns:a16="http://schemas.microsoft.com/office/drawing/2014/main" id="{855E9DEC-1CE4-4092-B3EE-E4196ABE9895}"/>
                    </a:ext>
                  </a:extLst>
                </p:cNvPr>
                <p:cNvSpPr>
                  <a:spLocks noChangeArrowheads="1"/>
                </p:cNvSpPr>
                <p:nvPr/>
              </p:nvSpPr>
              <p:spPr bwMode="auto">
                <a:xfrm>
                  <a:off x="3334" y="690"/>
                  <a:ext cx="5"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4" name="Oval 548">
                  <a:extLst>
                    <a:ext uri="{FF2B5EF4-FFF2-40B4-BE49-F238E27FC236}">
                      <a16:creationId xmlns:a16="http://schemas.microsoft.com/office/drawing/2014/main" id="{18BD4CB8-057A-466A-B8FB-25DA5D889818}"/>
                    </a:ext>
                  </a:extLst>
                </p:cNvPr>
                <p:cNvSpPr>
                  <a:spLocks noChangeArrowheads="1"/>
                </p:cNvSpPr>
                <p:nvPr/>
              </p:nvSpPr>
              <p:spPr bwMode="auto">
                <a:xfrm>
                  <a:off x="3322" y="685"/>
                  <a:ext cx="3"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5" name="Oval 549">
                  <a:extLst>
                    <a:ext uri="{FF2B5EF4-FFF2-40B4-BE49-F238E27FC236}">
                      <a16:creationId xmlns:a16="http://schemas.microsoft.com/office/drawing/2014/main" id="{922B084E-B039-42CF-9550-E78DF6B4A838}"/>
                    </a:ext>
                  </a:extLst>
                </p:cNvPr>
                <p:cNvSpPr>
                  <a:spLocks noChangeArrowheads="1"/>
                </p:cNvSpPr>
                <p:nvPr/>
              </p:nvSpPr>
              <p:spPr bwMode="auto">
                <a:xfrm>
                  <a:off x="3309" y="679"/>
                  <a:ext cx="3"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6" name="Oval 550">
                  <a:extLst>
                    <a:ext uri="{FF2B5EF4-FFF2-40B4-BE49-F238E27FC236}">
                      <a16:creationId xmlns:a16="http://schemas.microsoft.com/office/drawing/2014/main" id="{DCCEFFD9-A481-4C33-8724-D53999A984ED}"/>
                    </a:ext>
                  </a:extLst>
                </p:cNvPr>
                <p:cNvSpPr>
                  <a:spLocks noChangeArrowheads="1"/>
                </p:cNvSpPr>
                <p:nvPr/>
              </p:nvSpPr>
              <p:spPr bwMode="auto">
                <a:xfrm>
                  <a:off x="3304" y="671"/>
                  <a:ext cx="5" cy="8"/>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7" name="Oval 551">
                  <a:extLst>
                    <a:ext uri="{FF2B5EF4-FFF2-40B4-BE49-F238E27FC236}">
                      <a16:creationId xmlns:a16="http://schemas.microsoft.com/office/drawing/2014/main" id="{85200DD9-1161-4DE1-BDCB-EFB8BA8191EB}"/>
                    </a:ext>
                  </a:extLst>
                </p:cNvPr>
                <p:cNvSpPr>
                  <a:spLocks noChangeArrowheads="1"/>
                </p:cNvSpPr>
                <p:nvPr/>
              </p:nvSpPr>
              <p:spPr bwMode="auto">
                <a:xfrm>
                  <a:off x="3314" y="664"/>
                  <a:ext cx="4"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8" name="Freeform 552">
                  <a:extLst>
                    <a:ext uri="{FF2B5EF4-FFF2-40B4-BE49-F238E27FC236}">
                      <a16:creationId xmlns:a16="http://schemas.microsoft.com/office/drawing/2014/main" id="{A908578A-19B9-4060-850B-10F0F60393FC}"/>
                    </a:ext>
                  </a:extLst>
                </p:cNvPr>
                <p:cNvSpPr>
                  <a:spLocks/>
                </p:cNvSpPr>
                <p:nvPr/>
              </p:nvSpPr>
              <p:spPr bwMode="auto">
                <a:xfrm>
                  <a:off x="3306" y="621"/>
                  <a:ext cx="46" cy="50"/>
                </a:xfrm>
                <a:custGeom>
                  <a:avLst/>
                  <a:gdLst>
                    <a:gd name="T0" fmla="*/ 4 w 29"/>
                    <a:gd name="T1" fmla="*/ 14 h 29"/>
                    <a:gd name="T2" fmla="*/ 4 w 29"/>
                    <a:gd name="T3" fmla="*/ 3 h 29"/>
                    <a:gd name="T4" fmla="*/ 16 w 29"/>
                    <a:gd name="T5" fmla="*/ 8 h 29"/>
                    <a:gd name="T6" fmla="*/ 21 w 29"/>
                    <a:gd name="T7" fmla="*/ 13 h 29"/>
                    <a:gd name="T8" fmla="*/ 27 w 29"/>
                    <a:gd name="T9" fmla="*/ 17 h 29"/>
                    <a:gd name="T10" fmla="*/ 27 w 29"/>
                    <a:gd name="T11" fmla="*/ 25 h 29"/>
                    <a:gd name="T12" fmla="*/ 23 w 29"/>
                    <a:gd name="T13" fmla="*/ 28 h 29"/>
                    <a:gd name="T14" fmla="*/ 19 w 29"/>
                    <a:gd name="T15" fmla="*/ 28 h 29"/>
                    <a:gd name="T16" fmla="*/ 15 w 29"/>
                    <a:gd name="T17" fmla="*/ 25 h 29"/>
                    <a:gd name="T18" fmla="*/ 11 w 29"/>
                    <a:gd name="T19" fmla="*/ 22 h 29"/>
                    <a:gd name="T20" fmla="*/ 4 w 29"/>
                    <a:gd name="T2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4" y="14"/>
                      </a:moveTo>
                      <a:cubicBezTo>
                        <a:pt x="2" y="11"/>
                        <a:pt x="0" y="6"/>
                        <a:pt x="4" y="3"/>
                      </a:cubicBezTo>
                      <a:cubicBezTo>
                        <a:pt x="7" y="0"/>
                        <a:pt x="13" y="5"/>
                        <a:pt x="16" y="8"/>
                      </a:cubicBezTo>
                      <a:cubicBezTo>
                        <a:pt x="18" y="9"/>
                        <a:pt x="19" y="11"/>
                        <a:pt x="21" y="13"/>
                      </a:cubicBezTo>
                      <a:cubicBezTo>
                        <a:pt x="23" y="15"/>
                        <a:pt x="26" y="16"/>
                        <a:pt x="27" y="17"/>
                      </a:cubicBezTo>
                      <a:cubicBezTo>
                        <a:pt x="29" y="19"/>
                        <a:pt x="29" y="22"/>
                        <a:pt x="27" y="25"/>
                      </a:cubicBezTo>
                      <a:cubicBezTo>
                        <a:pt x="26" y="26"/>
                        <a:pt x="25" y="27"/>
                        <a:pt x="23" y="28"/>
                      </a:cubicBezTo>
                      <a:cubicBezTo>
                        <a:pt x="22" y="28"/>
                        <a:pt x="20" y="29"/>
                        <a:pt x="19" y="28"/>
                      </a:cubicBezTo>
                      <a:cubicBezTo>
                        <a:pt x="17" y="28"/>
                        <a:pt x="16" y="26"/>
                        <a:pt x="15" y="25"/>
                      </a:cubicBezTo>
                      <a:cubicBezTo>
                        <a:pt x="14" y="24"/>
                        <a:pt x="12" y="23"/>
                        <a:pt x="11" y="22"/>
                      </a:cubicBezTo>
                      <a:cubicBezTo>
                        <a:pt x="8" y="20"/>
                        <a:pt x="6" y="17"/>
                        <a:pt x="4" y="1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9" name="Freeform 553">
                  <a:extLst>
                    <a:ext uri="{FF2B5EF4-FFF2-40B4-BE49-F238E27FC236}">
                      <a16:creationId xmlns:a16="http://schemas.microsoft.com/office/drawing/2014/main" id="{67B267A1-E03A-4ABD-93A4-55766C90009C}"/>
                    </a:ext>
                  </a:extLst>
                </p:cNvPr>
                <p:cNvSpPr>
                  <a:spLocks/>
                </p:cNvSpPr>
                <p:nvPr/>
              </p:nvSpPr>
              <p:spPr bwMode="auto">
                <a:xfrm>
                  <a:off x="3328" y="524"/>
                  <a:ext cx="99" cy="116"/>
                </a:xfrm>
                <a:custGeom>
                  <a:avLst/>
                  <a:gdLst>
                    <a:gd name="T0" fmla="*/ 11 w 62"/>
                    <a:gd name="T1" fmla="*/ 64 h 67"/>
                    <a:gd name="T2" fmla="*/ 9 w 62"/>
                    <a:gd name="T3" fmla="*/ 57 h 67"/>
                    <a:gd name="T4" fmla="*/ 10 w 62"/>
                    <a:gd name="T5" fmla="*/ 51 h 67"/>
                    <a:gd name="T6" fmla="*/ 6 w 62"/>
                    <a:gd name="T7" fmla="*/ 50 h 67"/>
                    <a:gd name="T8" fmla="*/ 2 w 62"/>
                    <a:gd name="T9" fmla="*/ 48 h 67"/>
                    <a:gd name="T10" fmla="*/ 5 w 62"/>
                    <a:gd name="T11" fmla="*/ 40 h 67"/>
                    <a:gd name="T12" fmla="*/ 11 w 62"/>
                    <a:gd name="T13" fmla="*/ 33 h 67"/>
                    <a:gd name="T14" fmla="*/ 10 w 62"/>
                    <a:gd name="T15" fmla="*/ 24 h 67"/>
                    <a:gd name="T16" fmla="*/ 17 w 62"/>
                    <a:gd name="T17" fmla="*/ 19 h 67"/>
                    <a:gd name="T18" fmla="*/ 25 w 62"/>
                    <a:gd name="T19" fmla="*/ 15 h 67"/>
                    <a:gd name="T20" fmla="*/ 33 w 62"/>
                    <a:gd name="T21" fmla="*/ 12 h 67"/>
                    <a:gd name="T22" fmla="*/ 38 w 62"/>
                    <a:gd name="T23" fmla="*/ 6 h 67"/>
                    <a:gd name="T24" fmla="*/ 42 w 62"/>
                    <a:gd name="T25" fmla="*/ 0 h 67"/>
                    <a:gd name="T26" fmla="*/ 48 w 62"/>
                    <a:gd name="T27" fmla="*/ 7 h 67"/>
                    <a:gd name="T28" fmla="*/ 49 w 62"/>
                    <a:gd name="T29" fmla="*/ 20 h 67"/>
                    <a:gd name="T30" fmla="*/ 59 w 62"/>
                    <a:gd name="T31" fmla="*/ 28 h 67"/>
                    <a:gd name="T32" fmla="*/ 59 w 62"/>
                    <a:gd name="T33" fmla="*/ 35 h 67"/>
                    <a:gd name="T34" fmla="*/ 54 w 62"/>
                    <a:gd name="T35" fmla="*/ 45 h 67"/>
                    <a:gd name="T36" fmla="*/ 53 w 62"/>
                    <a:gd name="T37" fmla="*/ 55 h 67"/>
                    <a:gd name="T38" fmla="*/ 44 w 62"/>
                    <a:gd name="T39" fmla="*/ 58 h 67"/>
                    <a:gd name="T40" fmla="*/ 35 w 62"/>
                    <a:gd name="T41" fmla="*/ 59 h 67"/>
                    <a:gd name="T42" fmla="*/ 28 w 62"/>
                    <a:gd name="T43" fmla="*/ 63 h 67"/>
                    <a:gd name="T44" fmla="*/ 20 w 62"/>
                    <a:gd name="T45" fmla="*/ 67 h 67"/>
                    <a:gd name="T46" fmla="*/ 11 w 62"/>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67">
                      <a:moveTo>
                        <a:pt x="11" y="64"/>
                      </a:moveTo>
                      <a:cubicBezTo>
                        <a:pt x="8" y="63"/>
                        <a:pt x="8" y="60"/>
                        <a:pt x="9" y="57"/>
                      </a:cubicBezTo>
                      <a:cubicBezTo>
                        <a:pt x="9" y="55"/>
                        <a:pt x="11" y="52"/>
                        <a:pt x="10" y="51"/>
                      </a:cubicBezTo>
                      <a:cubicBezTo>
                        <a:pt x="9" y="50"/>
                        <a:pt x="7" y="50"/>
                        <a:pt x="6" y="50"/>
                      </a:cubicBezTo>
                      <a:cubicBezTo>
                        <a:pt x="5" y="49"/>
                        <a:pt x="3" y="49"/>
                        <a:pt x="2" y="48"/>
                      </a:cubicBezTo>
                      <a:cubicBezTo>
                        <a:pt x="0" y="45"/>
                        <a:pt x="3" y="42"/>
                        <a:pt x="5" y="40"/>
                      </a:cubicBezTo>
                      <a:cubicBezTo>
                        <a:pt x="7" y="38"/>
                        <a:pt x="11" y="36"/>
                        <a:pt x="11" y="33"/>
                      </a:cubicBezTo>
                      <a:cubicBezTo>
                        <a:pt x="12" y="30"/>
                        <a:pt x="10" y="27"/>
                        <a:pt x="10" y="24"/>
                      </a:cubicBezTo>
                      <a:cubicBezTo>
                        <a:pt x="11" y="21"/>
                        <a:pt x="15" y="20"/>
                        <a:pt x="17" y="19"/>
                      </a:cubicBezTo>
                      <a:cubicBezTo>
                        <a:pt x="20" y="18"/>
                        <a:pt x="22" y="16"/>
                        <a:pt x="25" y="15"/>
                      </a:cubicBezTo>
                      <a:cubicBezTo>
                        <a:pt x="28" y="13"/>
                        <a:pt x="31" y="13"/>
                        <a:pt x="33" y="12"/>
                      </a:cubicBezTo>
                      <a:cubicBezTo>
                        <a:pt x="36" y="11"/>
                        <a:pt x="37" y="9"/>
                        <a:pt x="38" y="6"/>
                      </a:cubicBezTo>
                      <a:cubicBezTo>
                        <a:pt x="38" y="3"/>
                        <a:pt x="39" y="0"/>
                        <a:pt x="42" y="0"/>
                      </a:cubicBezTo>
                      <a:cubicBezTo>
                        <a:pt x="46" y="0"/>
                        <a:pt x="48" y="4"/>
                        <a:pt x="48" y="7"/>
                      </a:cubicBezTo>
                      <a:cubicBezTo>
                        <a:pt x="49" y="11"/>
                        <a:pt x="47" y="16"/>
                        <a:pt x="49" y="20"/>
                      </a:cubicBezTo>
                      <a:cubicBezTo>
                        <a:pt x="51" y="23"/>
                        <a:pt x="56" y="25"/>
                        <a:pt x="59" y="28"/>
                      </a:cubicBezTo>
                      <a:cubicBezTo>
                        <a:pt x="62" y="30"/>
                        <a:pt x="62" y="32"/>
                        <a:pt x="59" y="35"/>
                      </a:cubicBezTo>
                      <a:cubicBezTo>
                        <a:pt x="57" y="38"/>
                        <a:pt x="55" y="41"/>
                        <a:pt x="54" y="45"/>
                      </a:cubicBezTo>
                      <a:cubicBezTo>
                        <a:pt x="54" y="48"/>
                        <a:pt x="55" y="53"/>
                        <a:pt x="53" y="55"/>
                      </a:cubicBezTo>
                      <a:cubicBezTo>
                        <a:pt x="51" y="58"/>
                        <a:pt x="47" y="58"/>
                        <a:pt x="44" y="58"/>
                      </a:cubicBezTo>
                      <a:cubicBezTo>
                        <a:pt x="41" y="58"/>
                        <a:pt x="38" y="59"/>
                        <a:pt x="35" y="59"/>
                      </a:cubicBezTo>
                      <a:cubicBezTo>
                        <a:pt x="33" y="60"/>
                        <a:pt x="30" y="62"/>
                        <a:pt x="28" y="63"/>
                      </a:cubicBezTo>
                      <a:cubicBezTo>
                        <a:pt x="26" y="65"/>
                        <a:pt x="23" y="67"/>
                        <a:pt x="20" y="67"/>
                      </a:cubicBezTo>
                      <a:cubicBezTo>
                        <a:pt x="17" y="67"/>
                        <a:pt x="13" y="66"/>
                        <a:pt x="11" y="6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70" name="Freeform 554">
                  <a:extLst>
                    <a:ext uri="{FF2B5EF4-FFF2-40B4-BE49-F238E27FC236}">
                      <a16:creationId xmlns:a16="http://schemas.microsoft.com/office/drawing/2014/main" id="{859F16E4-0E32-447D-833A-55E67AC25ED0}"/>
                    </a:ext>
                  </a:extLst>
                </p:cNvPr>
                <p:cNvSpPr>
                  <a:spLocks/>
                </p:cNvSpPr>
                <p:nvPr/>
              </p:nvSpPr>
              <p:spPr bwMode="auto">
                <a:xfrm>
                  <a:off x="3341" y="631"/>
                  <a:ext cx="121" cy="133"/>
                </a:xfrm>
                <a:custGeom>
                  <a:avLst/>
                  <a:gdLst>
                    <a:gd name="T0" fmla="*/ 8 w 76"/>
                    <a:gd name="T1" fmla="*/ 32 h 77"/>
                    <a:gd name="T2" fmla="*/ 4 w 76"/>
                    <a:gd name="T3" fmla="*/ 25 h 77"/>
                    <a:gd name="T4" fmla="*/ 16 w 76"/>
                    <a:gd name="T5" fmla="*/ 18 h 77"/>
                    <a:gd name="T6" fmla="*/ 21 w 76"/>
                    <a:gd name="T7" fmla="*/ 9 h 77"/>
                    <a:gd name="T8" fmla="*/ 31 w 76"/>
                    <a:gd name="T9" fmla="*/ 3 h 77"/>
                    <a:gd name="T10" fmla="*/ 43 w 76"/>
                    <a:gd name="T11" fmla="*/ 0 h 77"/>
                    <a:gd name="T12" fmla="*/ 48 w 76"/>
                    <a:gd name="T13" fmla="*/ 9 h 77"/>
                    <a:gd name="T14" fmla="*/ 47 w 76"/>
                    <a:gd name="T15" fmla="*/ 18 h 77"/>
                    <a:gd name="T16" fmla="*/ 46 w 76"/>
                    <a:gd name="T17" fmla="*/ 23 h 77"/>
                    <a:gd name="T18" fmla="*/ 53 w 76"/>
                    <a:gd name="T19" fmla="*/ 18 h 77"/>
                    <a:gd name="T20" fmla="*/ 61 w 76"/>
                    <a:gd name="T21" fmla="*/ 10 h 77"/>
                    <a:gd name="T22" fmla="*/ 70 w 76"/>
                    <a:gd name="T23" fmla="*/ 14 h 77"/>
                    <a:gd name="T24" fmla="*/ 76 w 76"/>
                    <a:gd name="T25" fmla="*/ 23 h 77"/>
                    <a:gd name="T26" fmla="*/ 75 w 76"/>
                    <a:gd name="T27" fmla="*/ 35 h 77"/>
                    <a:gd name="T28" fmla="*/ 70 w 76"/>
                    <a:gd name="T29" fmla="*/ 43 h 77"/>
                    <a:gd name="T30" fmla="*/ 66 w 76"/>
                    <a:gd name="T31" fmla="*/ 49 h 77"/>
                    <a:gd name="T32" fmla="*/ 75 w 76"/>
                    <a:gd name="T33" fmla="*/ 57 h 77"/>
                    <a:gd name="T34" fmla="*/ 69 w 76"/>
                    <a:gd name="T35" fmla="*/ 66 h 77"/>
                    <a:gd name="T36" fmla="*/ 63 w 76"/>
                    <a:gd name="T37" fmla="*/ 73 h 77"/>
                    <a:gd name="T38" fmla="*/ 54 w 76"/>
                    <a:gd name="T39" fmla="*/ 75 h 77"/>
                    <a:gd name="T40" fmla="*/ 46 w 76"/>
                    <a:gd name="T41" fmla="*/ 77 h 77"/>
                    <a:gd name="T42" fmla="*/ 42 w 76"/>
                    <a:gd name="T43" fmla="*/ 71 h 77"/>
                    <a:gd name="T44" fmla="*/ 38 w 76"/>
                    <a:gd name="T45" fmla="*/ 65 h 77"/>
                    <a:gd name="T46" fmla="*/ 32 w 76"/>
                    <a:gd name="T47" fmla="*/ 63 h 77"/>
                    <a:gd name="T48" fmla="*/ 27 w 76"/>
                    <a:gd name="T49" fmla="*/ 63 h 77"/>
                    <a:gd name="T50" fmla="*/ 24 w 76"/>
                    <a:gd name="T51" fmla="*/ 58 h 77"/>
                    <a:gd name="T52" fmla="*/ 19 w 76"/>
                    <a:gd name="T53" fmla="*/ 56 h 77"/>
                    <a:gd name="T54" fmla="*/ 16 w 76"/>
                    <a:gd name="T55" fmla="*/ 53 h 77"/>
                    <a:gd name="T56" fmla="*/ 12 w 76"/>
                    <a:gd name="T57" fmla="*/ 40 h 77"/>
                    <a:gd name="T58" fmla="*/ 8 w 76"/>
                    <a:gd name="T59"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77">
                      <a:moveTo>
                        <a:pt x="8" y="32"/>
                      </a:moveTo>
                      <a:cubicBezTo>
                        <a:pt x="4" y="31"/>
                        <a:pt x="0" y="29"/>
                        <a:pt x="4" y="25"/>
                      </a:cubicBezTo>
                      <a:cubicBezTo>
                        <a:pt x="7" y="21"/>
                        <a:pt x="12" y="20"/>
                        <a:pt x="16" y="18"/>
                      </a:cubicBezTo>
                      <a:cubicBezTo>
                        <a:pt x="19" y="16"/>
                        <a:pt x="20" y="12"/>
                        <a:pt x="21" y="9"/>
                      </a:cubicBezTo>
                      <a:cubicBezTo>
                        <a:pt x="24" y="5"/>
                        <a:pt x="27" y="4"/>
                        <a:pt x="31" y="3"/>
                      </a:cubicBezTo>
                      <a:cubicBezTo>
                        <a:pt x="35" y="2"/>
                        <a:pt x="39" y="0"/>
                        <a:pt x="43" y="0"/>
                      </a:cubicBezTo>
                      <a:cubicBezTo>
                        <a:pt x="48" y="0"/>
                        <a:pt x="49" y="5"/>
                        <a:pt x="48" y="9"/>
                      </a:cubicBezTo>
                      <a:cubicBezTo>
                        <a:pt x="48" y="12"/>
                        <a:pt x="47" y="15"/>
                        <a:pt x="47" y="18"/>
                      </a:cubicBezTo>
                      <a:cubicBezTo>
                        <a:pt x="46" y="19"/>
                        <a:pt x="46" y="22"/>
                        <a:pt x="46" y="23"/>
                      </a:cubicBezTo>
                      <a:cubicBezTo>
                        <a:pt x="48" y="26"/>
                        <a:pt x="52" y="19"/>
                        <a:pt x="53" y="18"/>
                      </a:cubicBezTo>
                      <a:cubicBezTo>
                        <a:pt x="54" y="15"/>
                        <a:pt x="57" y="10"/>
                        <a:pt x="61" y="10"/>
                      </a:cubicBezTo>
                      <a:cubicBezTo>
                        <a:pt x="64" y="9"/>
                        <a:pt x="68" y="12"/>
                        <a:pt x="70" y="14"/>
                      </a:cubicBezTo>
                      <a:cubicBezTo>
                        <a:pt x="73" y="17"/>
                        <a:pt x="75" y="19"/>
                        <a:pt x="76" y="23"/>
                      </a:cubicBezTo>
                      <a:cubicBezTo>
                        <a:pt x="76" y="27"/>
                        <a:pt x="75" y="31"/>
                        <a:pt x="75" y="35"/>
                      </a:cubicBezTo>
                      <a:cubicBezTo>
                        <a:pt x="74" y="39"/>
                        <a:pt x="73" y="41"/>
                        <a:pt x="70" y="43"/>
                      </a:cubicBezTo>
                      <a:cubicBezTo>
                        <a:pt x="68" y="45"/>
                        <a:pt x="63" y="46"/>
                        <a:pt x="66" y="49"/>
                      </a:cubicBezTo>
                      <a:cubicBezTo>
                        <a:pt x="69" y="51"/>
                        <a:pt x="74" y="53"/>
                        <a:pt x="75" y="57"/>
                      </a:cubicBezTo>
                      <a:cubicBezTo>
                        <a:pt x="75" y="61"/>
                        <a:pt x="71" y="64"/>
                        <a:pt x="69" y="66"/>
                      </a:cubicBezTo>
                      <a:cubicBezTo>
                        <a:pt x="67" y="69"/>
                        <a:pt x="66" y="72"/>
                        <a:pt x="63" y="73"/>
                      </a:cubicBezTo>
                      <a:cubicBezTo>
                        <a:pt x="60" y="75"/>
                        <a:pt x="57" y="74"/>
                        <a:pt x="54" y="75"/>
                      </a:cubicBezTo>
                      <a:cubicBezTo>
                        <a:pt x="51" y="75"/>
                        <a:pt x="48" y="77"/>
                        <a:pt x="46" y="77"/>
                      </a:cubicBezTo>
                      <a:cubicBezTo>
                        <a:pt x="44" y="76"/>
                        <a:pt x="43" y="72"/>
                        <a:pt x="42" y="71"/>
                      </a:cubicBezTo>
                      <a:cubicBezTo>
                        <a:pt x="41" y="69"/>
                        <a:pt x="40" y="66"/>
                        <a:pt x="38" y="65"/>
                      </a:cubicBezTo>
                      <a:cubicBezTo>
                        <a:pt x="36" y="64"/>
                        <a:pt x="34" y="63"/>
                        <a:pt x="32" y="63"/>
                      </a:cubicBezTo>
                      <a:cubicBezTo>
                        <a:pt x="31" y="62"/>
                        <a:pt x="28" y="63"/>
                        <a:pt x="27" y="63"/>
                      </a:cubicBezTo>
                      <a:cubicBezTo>
                        <a:pt x="25" y="62"/>
                        <a:pt x="25" y="60"/>
                        <a:pt x="24" y="58"/>
                      </a:cubicBezTo>
                      <a:cubicBezTo>
                        <a:pt x="23" y="57"/>
                        <a:pt x="21" y="56"/>
                        <a:pt x="19" y="56"/>
                      </a:cubicBezTo>
                      <a:cubicBezTo>
                        <a:pt x="18" y="55"/>
                        <a:pt x="17" y="54"/>
                        <a:pt x="16" y="53"/>
                      </a:cubicBezTo>
                      <a:cubicBezTo>
                        <a:pt x="13" y="49"/>
                        <a:pt x="12" y="44"/>
                        <a:pt x="12" y="40"/>
                      </a:cubicBezTo>
                      <a:cubicBezTo>
                        <a:pt x="12" y="36"/>
                        <a:pt x="11" y="33"/>
                        <a:pt x="8" y="3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71" name="Freeform 555">
                  <a:extLst>
                    <a:ext uri="{FF2B5EF4-FFF2-40B4-BE49-F238E27FC236}">
                      <a16:creationId xmlns:a16="http://schemas.microsoft.com/office/drawing/2014/main" id="{E228950C-2D05-4AA1-8AB3-B10491CF7855}"/>
                    </a:ext>
                  </a:extLst>
                </p:cNvPr>
                <p:cNvSpPr>
                  <a:spLocks/>
                </p:cNvSpPr>
                <p:nvPr/>
              </p:nvSpPr>
              <p:spPr bwMode="auto">
                <a:xfrm>
                  <a:off x="3446" y="693"/>
                  <a:ext cx="120" cy="133"/>
                </a:xfrm>
                <a:custGeom>
                  <a:avLst/>
                  <a:gdLst>
                    <a:gd name="T0" fmla="*/ 4 w 75"/>
                    <a:gd name="T1" fmla="*/ 76 h 77"/>
                    <a:gd name="T2" fmla="*/ 5 w 75"/>
                    <a:gd name="T3" fmla="*/ 68 h 77"/>
                    <a:gd name="T4" fmla="*/ 9 w 75"/>
                    <a:gd name="T5" fmla="*/ 54 h 77"/>
                    <a:gd name="T6" fmla="*/ 15 w 75"/>
                    <a:gd name="T7" fmla="*/ 44 h 77"/>
                    <a:gd name="T8" fmla="*/ 22 w 75"/>
                    <a:gd name="T9" fmla="*/ 35 h 77"/>
                    <a:gd name="T10" fmla="*/ 24 w 75"/>
                    <a:gd name="T11" fmla="*/ 24 h 77"/>
                    <a:gd name="T12" fmla="*/ 24 w 75"/>
                    <a:gd name="T13" fmla="*/ 12 h 77"/>
                    <a:gd name="T14" fmla="*/ 25 w 75"/>
                    <a:gd name="T15" fmla="*/ 7 h 77"/>
                    <a:gd name="T16" fmla="*/ 29 w 75"/>
                    <a:gd name="T17" fmla="*/ 8 h 77"/>
                    <a:gd name="T18" fmla="*/ 38 w 75"/>
                    <a:gd name="T19" fmla="*/ 5 h 77"/>
                    <a:gd name="T20" fmla="*/ 44 w 75"/>
                    <a:gd name="T21" fmla="*/ 12 h 77"/>
                    <a:gd name="T22" fmla="*/ 45 w 75"/>
                    <a:gd name="T23" fmla="*/ 20 h 77"/>
                    <a:gd name="T24" fmla="*/ 47 w 75"/>
                    <a:gd name="T25" fmla="*/ 21 h 77"/>
                    <a:gd name="T26" fmla="*/ 60 w 75"/>
                    <a:gd name="T27" fmla="*/ 20 h 77"/>
                    <a:gd name="T28" fmla="*/ 62 w 75"/>
                    <a:gd name="T29" fmla="*/ 31 h 77"/>
                    <a:gd name="T30" fmla="*/ 71 w 75"/>
                    <a:gd name="T31" fmla="*/ 35 h 77"/>
                    <a:gd name="T32" fmla="*/ 74 w 75"/>
                    <a:gd name="T33" fmla="*/ 44 h 77"/>
                    <a:gd name="T34" fmla="*/ 69 w 75"/>
                    <a:gd name="T35" fmla="*/ 57 h 77"/>
                    <a:gd name="T36" fmla="*/ 59 w 75"/>
                    <a:gd name="T37" fmla="*/ 61 h 77"/>
                    <a:gd name="T38" fmla="*/ 39 w 75"/>
                    <a:gd name="T39" fmla="*/ 66 h 77"/>
                    <a:gd name="T40" fmla="*/ 30 w 75"/>
                    <a:gd name="T41" fmla="*/ 69 h 77"/>
                    <a:gd name="T42" fmla="*/ 25 w 75"/>
                    <a:gd name="T43" fmla="*/ 73 h 77"/>
                    <a:gd name="T44" fmla="*/ 15 w 75"/>
                    <a:gd name="T45" fmla="*/ 77 h 77"/>
                    <a:gd name="T46" fmla="*/ 4 w 75"/>
                    <a:gd name="T4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77">
                      <a:moveTo>
                        <a:pt x="4" y="76"/>
                      </a:moveTo>
                      <a:cubicBezTo>
                        <a:pt x="0" y="74"/>
                        <a:pt x="3" y="71"/>
                        <a:pt x="5" y="68"/>
                      </a:cubicBezTo>
                      <a:cubicBezTo>
                        <a:pt x="8" y="64"/>
                        <a:pt x="8" y="60"/>
                        <a:pt x="9" y="54"/>
                      </a:cubicBezTo>
                      <a:cubicBezTo>
                        <a:pt x="9" y="49"/>
                        <a:pt x="10" y="46"/>
                        <a:pt x="15" y="44"/>
                      </a:cubicBezTo>
                      <a:cubicBezTo>
                        <a:pt x="20" y="43"/>
                        <a:pt x="22" y="40"/>
                        <a:pt x="22" y="35"/>
                      </a:cubicBezTo>
                      <a:cubicBezTo>
                        <a:pt x="22" y="31"/>
                        <a:pt x="23" y="28"/>
                        <a:pt x="24" y="24"/>
                      </a:cubicBezTo>
                      <a:cubicBezTo>
                        <a:pt x="24" y="20"/>
                        <a:pt x="23" y="16"/>
                        <a:pt x="24" y="12"/>
                      </a:cubicBezTo>
                      <a:cubicBezTo>
                        <a:pt x="24" y="10"/>
                        <a:pt x="24" y="8"/>
                        <a:pt x="25" y="7"/>
                      </a:cubicBezTo>
                      <a:cubicBezTo>
                        <a:pt x="26" y="7"/>
                        <a:pt x="28" y="8"/>
                        <a:pt x="29" y="8"/>
                      </a:cubicBezTo>
                      <a:cubicBezTo>
                        <a:pt x="33" y="10"/>
                        <a:pt x="35" y="7"/>
                        <a:pt x="38" y="5"/>
                      </a:cubicBezTo>
                      <a:cubicBezTo>
                        <a:pt x="43" y="0"/>
                        <a:pt x="44" y="8"/>
                        <a:pt x="44" y="12"/>
                      </a:cubicBezTo>
                      <a:cubicBezTo>
                        <a:pt x="45" y="14"/>
                        <a:pt x="44" y="18"/>
                        <a:pt x="45" y="20"/>
                      </a:cubicBezTo>
                      <a:cubicBezTo>
                        <a:pt x="45" y="22"/>
                        <a:pt x="46" y="22"/>
                        <a:pt x="47" y="21"/>
                      </a:cubicBezTo>
                      <a:cubicBezTo>
                        <a:pt x="51" y="19"/>
                        <a:pt x="57" y="16"/>
                        <a:pt x="60" y="20"/>
                      </a:cubicBezTo>
                      <a:cubicBezTo>
                        <a:pt x="63" y="23"/>
                        <a:pt x="60" y="27"/>
                        <a:pt x="62" y="31"/>
                      </a:cubicBezTo>
                      <a:cubicBezTo>
                        <a:pt x="62" y="34"/>
                        <a:pt x="68" y="34"/>
                        <a:pt x="71" y="35"/>
                      </a:cubicBezTo>
                      <a:cubicBezTo>
                        <a:pt x="75" y="37"/>
                        <a:pt x="75" y="40"/>
                        <a:pt x="74" y="44"/>
                      </a:cubicBezTo>
                      <a:cubicBezTo>
                        <a:pt x="73" y="48"/>
                        <a:pt x="72" y="53"/>
                        <a:pt x="69" y="57"/>
                      </a:cubicBezTo>
                      <a:cubicBezTo>
                        <a:pt x="67" y="60"/>
                        <a:pt x="63" y="60"/>
                        <a:pt x="59" y="61"/>
                      </a:cubicBezTo>
                      <a:cubicBezTo>
                        <a:pt x="53" y="62"/>
                        <a:pt x="46" y="64"/>
                        <a:pt x="39" y="66"/>
                      </a:cubicBezTo>
                      <a:cubicBezTo>
                        <a:pt x="36" y="67"/>
                        <a:pt x="33" y="67"/>
                        <a:pt x="30" y="69"/>
                      </a:cubicBezTo>
                      <a:cubicBezTo>
                        <a:pt x="28" y="70"/>
                        <a:pt x="27" y="71"/>
                        <a:pt x="25" y="73"/>
                      </a:cubicBezTo>
                      <a:cubicBezTo>
                        <a:pt x="22" y="75"/>
                        <a:pt x="19" y="76"/>
                        <a:pt x="15" y="77"/>
                      </a:cubicBezTo>
                      <a:cubicBezTo>
                        <a:pt x="12" y="77"/>
                        <a:pt x="8" y="77"/>
                        <a:pt x="4" y="76"/>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375" name="Freeform 557">
                <a:extLst>
                  <a:ext uri="{FF2B5EF4-FFF2-40B4-BE49-F238E27FC236}">
                    <a16:creationId xmlns:a16="http://schemas.microsoft.com/office/drawing/2014/main" id="{08D89B67-90E9-4996-9116-08103510F9FE}"/>
                  </a:ext>
                </a:extLst>
              </p:cNvPr>
              <p:cNvSpPr>
                <a:spLocks/>
              </p:cNvSpPr>
              <p:nvPr/>
            </p:nvSpPr>
            <p:spPr bwMode="auto">
              <a:xfrm>
                <a:off x="2967" y="1420"/>
                <a:ext cx="19" cy="23"/>
              </a:xfrm>
              <a:custGeom>
                <a:avLst/>
                <a:gdLst>
                  <a:gd name="T0" fmla="*/ 2 w 12"/>
                  <a:gd name="T1" fmla="*/ 12 h 13"/>
                  <a:gd name="T2" fmla="*/ 2 w 12"/>
                  <a:gd name="T3" fmla="*/ 8 h 13"/>
                  <a:gd name="T4" fmla="*/ 6 w 12"/>
                  <a:gd name="T5" fmla="*/ 2 h 13"/>
                  <a:gd name="T6" fmla="*/ 10 w 12"/>
                  <a:gd name="T7" fmla="*/ 1 h 13"/>
                  <a:gd name="T8" fmla="*/ 10 w 12"/>
                  <a:gd name="T9" fmla="*/ 8 h 13"/>
                  <a:gd name="T10" fmla="*/ 6 w 12"/>
                  <a:gd name="T11" fmla="*/ 12 h 13"/>
                  <a:gd name="T12" fmla="*/ 2 w 12"/>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2" y="12"/>
                    </a:moveTo>
                    <a:cubicBezTo>
                      <a:pt x="0" y="11"/>
                      <a:pt x="1" y="9"/>
                      <a:pt x="2" y="8"/>
                    </a:cubicBezTo>
                    <a:cubicBezTo>
                      <a:pt x="3" y="6"/>
                      <a:pt x="4" y="3"/>
                      <a:pt x="6" y="2"/>
                    </a:cubicBezTo>
                    <a:cubicBezTo>
                      <a:pt x="7" y="1"/>
                      <a:pt x="9" y="0"/>
                      <a:pt x="10" y="1"/>
                    </a:cubicBezTo>
                    <a:cubicBezTo>
                      <a:pt x="12" y="2"/>
                      <a:pt x="10" y="6"/>
                      <a:pt x="10" y="8"/>
                    </a:cubicBezTo>
                    <a:cubicBezTo>
                      <a:pt x="9" y="10"/>
                      <a:pt x="8" y="11"/>
                      <a:pt x="6" y="12"/>
                    </a:cubicBezTo>
                    <a:cubicBezTo>
                      <a:pt x="5" y="13"/>
                      <a:pt x="3" y="13"/>
                      <a:pt x="2" y="1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76" name="Freeform 558">
                <a:extLst>
                  <a:ext uri="{FF2B5EF4-FFF2-40B4-BE49-F238E27FC236}">
                    <a16:creationId xmlns:a16="http://schemas.microsoft.com/office/drawing/2014/main" id="{F38F7150-19BB-4200-B467-AAE7C613FC46}"/>
                  </a:ext>
                </a:extLst>
              </p:cNvPr>
              <p:cNvSpPr>
                <a:spLocks/>
              </p:cNvSpPr>
              <p:nvPr/>
            </p:nvSpPr>
            <p:spPr bwMode="auto">
              <a:xfrm>
                <a:off x="2951" y="1401"/>
                <a:ext cx="11" cy="12"/>
              </a:xfrm>
              <a:custGeom>
                <a:avLst/>
                <a:gdLst>
                  <a:gd name="T0" fmla="*/ 1 w 7"/>
                  <a:gd name="T1" fmla="*/ 3 h 7"/>
                  <a:gd name="T2" fmla="*/ 2 w 7"/>
                  <a:gd name="T3" fmla="*/ 1 h 7"/>
                  <a:gd name="T4" fmla="*/ 6 w 7"/>
                  <a:gd name="T5" fmla="*/ 1 h 7"/>
                  <a:gd name="T6" fmla="*/ 4 w 7"/>
                  <a:gd name="T7" fmla="*/ 6 h 7"/>
                  <a:gd name="T8" fmla="*/ 1 w 7"/>
                  <a:gd name="T9" fmla="*/ 3 h 7"/>
                </a:gdLst>
                <a:ahLst/>
                <a:cxnLst>
                  <a:cxn ang="0">
                    <a:pos x="T0" y="T1"/>
                  </a:cxn>
                  <a:cxn ang="0">
                    <a:pos x="T2" y="T3"/>
                  </a:cxn>
                  <a:cxn ang="0">
                    <a:pos x="T4" y="T5"/>
                  </a:cxn>
                  <a:cxn ang="0">
                    <a:pos x="T6" y="T7"/>
                  </a:cxn>
                  <a:cxn ang="0">
                    <a:pos x="T8" y="T9"/>
                  </a:cxn>
                </a:cxnLst>
                <a:rect l="0" t="0" r="r" b="b"/>
                <a:pathLst>
                  <a:path w="7" h="7">
                    <a:moveTo>
                      <a:pt x="1" y="3"/>
                    </a:moveTo>
                    <a:cubicBezTo>
                      <a:pt x="1" y="2"/>
                      <a:pt x="1" y="1"/>
                      <a:pt x="2" y="1"/>
                    </a:cubicBezTo>
                    <a:cubicBezTo>
                      <a:pt x="3" y="0"/>
                      <a:pt x="5" y="0"/>
                      <a:pt x="6" y="1"/>
                    </a:cubicBezTo>
                    <a:cubicBezTo>
                      <a:pt x="7" y="2"/>
                      <a:pt x="6" y="5"/>
                      <a:pt x="4" y="6"/>
                    </a:cubicBezTo>
                    <a:cubicBezTo>
                      <a:pt x="2" y="7"/>
                      <a:pt x="0" y="6"/>
                      <a:pt x="1" y="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77" name="Freeform 559">
                <a:extLst>
                  <a:ext uri="{FF2B5EF4-FFF2-40B4-BE49-F238E27FC236}">
                    <a16:creationId xmlns:a16="http://schemas.microsoft.com/office/drawing/2014/main" id="{2E82B686-ED57-4BF2-9C13-AC251DE2EC88}"/>
                  </a:ext>
                </a:extLst>
              </p:cNvPr>
              <p:cNvSpPr>
                <a:spLocks/>
              </p:cNvSpPr>
              <p:nvPr/>
            </p:nvSpPr>
            <p:spPr bwMode="auto">
              <a:xfrm>
                <a:off x="2160" y="1103"/>
                <a:ext cx="788" cy="1088"/>
              </a:xfrm>
              <a:custGeom>
                <a:avLst/>
                <a:gdLst>
                  <a:gd name="T0" fmla="*/ 463 w 493"/>
                  <a:gd name="T1" fmla="*/ 573 h 631"/>
                  <a:gd name="T2" fmla="*/ 430 w 493"/>
                  <a:gd name="T3" fmla="*/ 623 h 631"/>
                  <a:gd name="T4" fmla="*/ 396 w 493"/>
                  <a:gd name="T5" fmla="*/ 607 h 631"/>
                  <a:gd name="T6" fmla="*/ 345 w 493"/>
                  <a:gd name="T7" fmla="*/ 562 h 631"/>
                  <a:gd name="T8" fmla="*/ 262 w 493"/>
                  <a:gd name="T9" fmla="*/ 534 h 631"/>
                  <a:gd name="T10" fmla="*/ 198 w 493"/>
                  <a:gd name="T11" fmla="*/ 495 h 631"/>
                  <a:gd name="T12" fmla="*/ 144 w 493"/>
                  <a:gd name="T13" fmla="*/ 441 h 631"/>
                  <a:gd name="T14" fmla="*/ 118 w 493"/>
                  <a:gd name="T15" fmla="*/ 395 h 631"/>
                  <a:gd name="T16" fmla="*/ 86 w 493"/>
                  <a:gd name="T17" fmla="*/ 386 h 631"/>
                  <a:gd name="T18" fmla="*/ 31 w 493"/>
                  <a:gd name="T19" fmla="*/ 342 h 631"/>
                  <a:gd name="T20" fmla="*/ 18 w 493"/>
                  <a:gd name="T21" fmla="*/ 305 h 631"/>
                  <a:gd name="T22" fmla="*/ 68 w 493"/>
                  <a:gd name="T23" fmla="*/ 236 h 631"/>
                  <a:gd name="T24" fmla="*/ 146 w 493"/>
                  <a:gd name="T25" fmla="*/ 225 h 631"/>
                  <a:gd name="T26" fmla="*/ 165 w 493"/>
                  <a:gd name="T27" fmla="*/ 166 h 631"/>
                  <a:gd name="T28" fmla="*/ 178 w 493"/>
                  <a:gd name="T29" fmla="*/ 148 h 631"/>
                  <a:gd name="T30" fmla="*/ 199 w 493"/>
                  <a:gd name="T31" fmla="*/ 194 h 631"/>
                  <a:gd name="T32" fmla="*/ 227 w 493"/>
                  <a:gd name="T33" fmla="*/ 184 h 631"/>
                  <a:gd name="T34" fmla="*/ 229 w 493"/>
                  <a:gd name="T35" fmla="*/ 157 h 631"/>
                  <a:gd name="T36" fmla="*/ 216 w 493"/>
                  <a:gd name="T37" fmla="*/ 128 h 631"/>
                  <a:gd name="T38" fmla="*/ 237 w 493"/>
                  <a:gd name="T39" fmla="*/ 108 h 631"/>
                  <a:gd name="T40" fmla="*/ 243 w 493"/>
                  <a:gd name="T41" fmla="*/ 82 h 631"/>
                  <a:gd name="T42" fmla="*/ 253 w 493"/>
                  <a:gd name="T43" fmla="*/ 62 h 631"/>
                  <a:gd name="T44" fmla="*/ 316 w 493"/>
                  <a:gd name="T45" fmla="*/ 16 h 631"/>
                  <a:gd name="T46" fmla="*/ 328 w 493"/>
                  <a:gd name="T47" fmla="*/ 7 h 631"/>
                  <a:gd name="T48" fmla="*/ 340 w 493"/>
                  <a:gd name="T49" fmla="*/ 7 h 631"/>
                  <a:gd name="T50" fmla="*/ 370 w 493"/>
                  <a:gd name="T51" fmla="*/ 41 h 631"/>
                  <a:gd name="T52" fmla="*/ 333 w 493"/>
                  <a:gd name="T53" fmla="*/ 91 h 631"/>
                  <a:gd name="T54" fmla="*/ 322 w 493"/>
                  <a:gd name="T55" fmla="*/ 148 h 631"/>
                  <a:gd name="T56" fmla="*/ 297 w 493"/>
                  <a:gd name="T57" fmla="*/ 212 h 631"/>
                  <a:gd name="T58" fmla="*/ 267 w 493"/>
                  <a:gd name="T59" fmla="*/ 278 h 631"/>
                  <a:gd name="T60" fmla="*/ 220 w 493"/>
                  <a:gd name="T61" fmla="*/ 315 h 631"/>
                  <a:gd name="T62" fmla="*/ 181 w 493"/>
                  <a:gd name="T63" fmla="*/ 303 h 631"/>
                  <a:gd name="T64" fmla="*/ 213 w 493"/>
                  <a:gd name="T65" fmla="*/ 329 h 631"/>
                  <a:gd name="T66" fmla="*/ 296 w 493"/>
                  <a:gd name="T67" fmla="*/ 293 h 631"/>
                  <a:gd name="T68" fmla="*/ 333 w 493"/>
                  <a:gd name="T69" fmla="*/ 235 h 631"/>
                  <a:gd name="T70" fmla="*/ 361 w 493"/>
                  <a:gd name="T71" fmla="*/ 288 h 631"/>
                  <a:gd name="T72" fmla="*/ 390 w 493"/>
                  <a:gd name="T73" fmla="*/ 348 h 631"/>
                  <a:gd name="T74" fmla="*/ 369 w 493"/>
                  <a:gd name="T75" fmla="*/ 313 h 631"/>
                  <a:gd name="T76" fmla="*/ 377 w 493"/>
                  <a:gd name="T77" fmla="*/ 285 h 631"/>
                  <a:gd name="T78" fmla="*/ 384 w 493"/>
                  <a:gd name="T79" fmla="*/ 249 h 631"/>
                  <a:gd name="T80" fmla="*/ 356 w 493"/>
                  <a:gd name="T81" fmla="*/ 220 h 631"/>
                  <a:gd name="T82" fmla="*/ 319 w 493"/>
                  <a:gd name="T83" fmla="*/ 211 h 631"/>
                  <a:gd name="T84" fmla="*/ 335 w 493"/>
                  <a:gd name="T85" fmla="*/ 174 h 631"/>
                  <a:gd name="T86" fmla="*/ 357 w 493"/>
                  <a:gd name="T87" fmla="*/ 122 h 631"/>
                  <a:gd name="T88" fmla="*/ 364 w 493"/>
                  <a:gd name="T89" fmla="*/ 89 h 631"/>
                  <a:gd name="T90" fmla="*/ 404 w 493"/>
                  <a:gd name="T91" fmla="*/ 60 h 631"/>
                  <a:gd name="T92" fmla="*/ 410 w 493"/>
                  <a:gd name="T93" fmla="*/ 75 h 631"/>
                  <a:gd name="T94" fmla="*/ 403 w 493"/>
                  <a:gd name="T95" fmla="*/ 129 h 631"/>
                  <a:gd name="T96" fmla="*/ 442 w 493"/>
                  <a:gd name="T97" fmla="*/ 154 h 631"/>
                  <a:gd name="T98" fmla="*/ 410 w 493"/>
                  <a:gd name="T99" fmla="*/ 106 h 631"/>
                  <a:gd name="T100" fmla="*/ 430 w 493"/>
                  <a:gd name="T101" fmla="*/ 96 h 631"/>
                  <a:gd name="T102" fmla="*/ 454 w 493"/>
                  <a:gd name="T103" fmla="*/ 81 h 631"/>
                  <a:gd name="T104" fmla="*/ 466 w 493"/>
                  <a:gd name="T105" fmla="*/ 115 h 631"/>
                  <a:gd name="T106" fmla="*/ 464 w 493"/>
                  <a:gd name="T107" fmla="*/ 151 h 631"/>
                  <a:gd name="T108" fmla="*/ 444 w 493"/>
                  <a:gd name="T109" fmla="*/ 194 h 631"/>
                  <a:gd name="T110" fmla="*/ 424 w 493"/>
                  <a:gd name="T111" fmla="*/ 229 h 631"/>
                  <a:gd name="T112" fmla="*/ 459 w 493"/>
                  <a:gd name="T113" fmla="*/ 248 h 631"/>
                  <a:gd name="T114" fmla="*/ 471 w 493"/>
                  <a:gd name="T115" fmla="*/ 265 h 631"/>
                  <a:gd name="T116" fmla="*/ 468 w 493"/>
                  <a:gd name="T117" fmla="*/ 306 h 631"/>
                  <a:gd name="T118" fmla="*/ 440 w 493"/>
                  <a:gd name="T119" fmla="*/ 355 h 631"/>
                  <a:gd name="T120" fmla="*/ 444 w 493"/>
                  <a:gd name="T121" fmla="*/ 426 h 631"/>
                  <a:gd name="T122" fmla="*/ 484 w 493"/>
                  <a:gd name="T123" fmla="*/ 50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3" h="631">
                    <a:moveTo>
                      <a:pt x="482" y="538"/>
                    </a:moveTo>
                    <a:cubicBezTo>
                      <a:pt x="484" y="543"/>
                      <a:pt x="468" y="545"/>
                      <a:pt x="463" y="547"/>
                    </a:cubicBezTo>
                    <a:cubicBezTo>
                      <a:pt x="458" y="549"/>
                      <a:pt x="457" y="553"/>
                      <a:pt x="455" y="558"/>
                    </a:cubicBezTo>
                    <a:cubicBezTo>
                      <a:pt x="453" y="563"/>
                      <a:pt x="459" y="569"/>
                      <a:pt x="463" y="573"/>
                    </a:cubicBezTo>
                    <a:cubicBezTo>
                      <a:pt x="468" y="578"/>
                      <a:pt x="460" y="589"/>
                      <a:pt x="454" y="592"/>
                    </a:cubicBezTo>
                    <a:cubicBezTo>
                      <a:pt x="449" y="595"/>
                      <a:pt x="452" y="597"/>
                      <a:pt x="452" y="600"/>
                    </a:cubicBezTo>
                    <a:cubicBezTo>
                      <a:pt x="452" y="602"/>
                      <a:pt x="446" y="607"/>
                      <a:pt x="445" y="611"/>
                    </a:cubicBezTo>
                    <a:cubicBezTo>
                      <a:pt x="444" y="616"/>
                      <a:pt x="436" y="620"/>
                      <a:pt x="430" y="623"/>
                    </a:cubicBezTo>
                    <a:cubicBezTo>
                      <a:pt x="428" y="624"/>
                      <a:pt x="427" y="627"/>
                      <a:pt x="425" y="631"/>
                    </a:cubicBezTo>
                    <a:cubicBezTo>
                      <a:pt x="424" y="629"/>
                      <a:pt x="422" y="625"/>
                      <a:pt x="422" y="621"/>
                    </a:cubicBezTo>
                    <a:cubicBezTo>
                      <a:pt x="422" y="614"/>
                      <a:pt x="420" y="601"/>
                      <a:pt x="413" y="602"/>
                    </a:cubicBezTo>
                    <a:cubicBezTo>
                      <a:pt x="407" y="603"/>
                      <a:pt x="396" y="612"/>
                      <a:pt x="396" y="607"/>
                    </a:cubicBezTo>
                    <a:cubicBezTo>
                      <a:pt x="395" y="602"/>
                      <a:pt x="386" y="583"/>
                      <a:pt x="381" y="582"/>
                    </a:cubicBezTo>
                    <a:cubicBezTo>
                      <a:pt x="375" y="582"/>
                      <a:pt x="374" y="587"/>
                      <a:pt x="369" y="579"/>
                    </a:cubicBezTo>
                    <a:cubicBezTo>
                      <a:pt x="363" y="571"/>
                      <a:pt x="363" y="561"/>
                      <a:pt x="359" y="560"/>
                    </a:cubicBezTo>
                    <a:cubicBezTo>
                      <a:pt x="356" y="560"/>
                      <a:pt x="348" y="560"/>
                      <a:pt x="345" y="562"/>
                    </a:cubicBezTo>
                    <a:cubicBezTo>
                      <a:pt x="341" y="564"/>
                      <a:pt x="319" y="577"/>
                      <a:pt x="313" y="574"/>
                    </a:cubicBezTo>
                    <a:cubicBezTo>
                      <a:pt x="307" y="571"/>
                      <a:pt x="299" y="565"/>
                      <a:pt x="290" y="565"/>
                    </a:cubicBezTo>
                    <a:cubicBezTo>
                      <a:pt x="281" y="565"/>
                      <a:pt x="276" y="566"/>
                      <a:pt x="274" y="558"/>
                    </a:cubicBezTo>
                    <a:cubicBezTo>
                      <a:pt x="272" y="550"/>
                      <a:pt x="272" y="534"/>
                      <a:pt x="262" y="534"/>
                    </a:cubicBezTo>
                    <a:cubicBezTo>
                      <a:pt x="252" y="535"/>
                      <a:pt x="246" y="536"/>
                      <a:pt x="246" y="532"/>
                    </a:cubicBezTo>
                    <a:cubicBezTo>
                      <a:pt x="247" y="527"/>
                      <a:pt x="248" y="511"/>
                      <a:pt x="235" y="509"/>
                    </a:cubicBezTo>
                    <a:cubicBezTo>
                      <a:pt x="221" y="507"/>
                      <a:pt x="226" y="515"/>
                      <a:pt x="218" y="509"/>
                    </a:cubicBezTo>
                    <a:cubicBezTo>
                      <a:pt x="211" y="503"/>
                      <a:pt x="202" y="499"/>
                      <a:pt x="198" y="495"/>
                    </a:cubicBezTo>
                    <a:cubicBezTo>
                      <a:pt x="193" y="490"/>
                      <a:pt x="188" y="481"/>
                      <a:pt x="179" y="480"/>
                    </a:cubicBezTo>
                    <a:cubicBezTo>
                      <a:pt x="170" y="479"/>
                      <a:pt x="160" y="482"/>
                      <a:pt x="159" y="477"/>
                    </a:cubicBezTo>
                    <a:cubicBezTo>
                      <a:pt x="157" y="471"/>
                      <a:pt x="160" y="465"/>
                      <a:pt x="157" y="461"/>
                    </a:cubicBezTo>
                    <a:cubicBezTo>
                      <a:pt x="153" y="457"/>
                      <a:pt x="144" y="448"/>
                      <a:pt x="144" y="441"/>
                    </a:cubicBezTo>
                    <a:cubicBezTo>
                      <a:pt x="144" y="434"/>
                      <a:pt x="150" y="418"/>
                      <a:pt x="148" y="414"/>
                    </a:cubicBezTo>
                    <a:cubicBezTo>
                      <a:pt x="145" y="411"/>
                      <a:pt x="133" y="403"/>
                      <a:pt x="133" y="398"/>
                    </a:cubicBezTo>
                    <a:cubicBezTo>
                      <a:pt x="133" y="392"/>
                      <a:pt x="130" y="380"/>
                      <a:pt x="126" y="382"/>
                    </a:cubicBezTo>
                    <a:cubicBezTo>
                      <a:pt x="122" y="383"/>
                      <a:pt x="122" y="398"/>
                      <a:pt x="118" y="395"/>
                    </a:cubicBezTo>
                    <a:cubicBezTo>
                      <a:pt x="113" y="392"/>
                      <a:pt x="110" y="390"/>
                      <a:pt x="108" y="392"/>
                    </a:cubicBezTo>
                    <a:cubicBezTo>
                      <a:pt x="106" y="394"/>
                      <a:pt x="103" y="404"/>
                      <a:pt x="100" y="401"/>
                    </a:cubicBezTo>
                    <a:cubicBezTo>
                      <a:pt x="96" y="399"/>
                      <a:pt x="91" y="396"/>
                      <a:pt x="90" y="393"/>
                    </a:cubicBezTo>
                    <a:cubicBezTo>
                      <a:pt x="89" y="390"/>
                      <a:pt x="89" y="388"/>
                      <a:pt x="86" y="386"/>
                    </a:cubicBezTo>
                    <a:cubicBezTo>
                      <a:pt x="83" y="385"/>
                      <a:pt x="73" y="378"/>
                      <a:pt x="75" y="374"/>
                    </a:cubicBezTo>
                    <a:cubicBezTo>
                      <a:pt x="76" y="369"/>
                      <a:pt x="85" y="371"/>
                      <a:pt x="86" y="366"/>
                    </a:cubicBezTo>
                    <a:cubicBezTo>
                      <a:pt x="86" y="362"/>
                      <a:pt x="69" y="343"/>
                      <a:pt x="57" y="342"/>
                    </a:cubicBezTo>
                    <a:cubicBezTo>
                      <a:pt x="45" y="341"/>
                      <a:pt x="37" y="345"/>
                      <a:pt x="31" y="342"/>
                    </a:cubicBezTo>
                    <a:cubicBezTo>
                      <a:pt x="25" y="339"/>
                      <a:pt x="23" y="341"/>
                      <a:pt x="21" y="335"/>
                    </a:cubicBezTo>
                    <a:cubicBezTo>
                      <a:pt x="19" y="330"/>
                      <a:pt x="18" y="326"/>
                      <a:pt x="14" y="324"/>
                    </a:cubicBezTo>
                    <a:cubicBezTo>
                      <a:pt x="10" y="322"/>
                      <a:pt x="0" y="320"/>
                      <a:pt x="6" y="316"/>
                    </a:cubicBezTo>
                    <a:cubicBezTo>
                      <a:pt x="13" y="311"/>
                      <a:pt x="15" y="309"/>
                      <a:pt x="18" y="305"/>
                    </a:cubicBezTo>
                    <a:cubicBezTo>
                      <a:pt x="22" y="300"/>
                      <a:pt x="30" y="293"/>
                      <a:pt x="30" y="286"/>
                    </a:cubicBezTo>
                    <a:cubicBezTo>
                      <a:pt x="30" y="280"/>
                      <a:pt x="28" y="262"/>
                      <a:pt x="27" y="258"/>
                    </a:cubicBezTo>
                    <a:cubicBezTo>
                      <a:pt x="34" y="258"/>
                      <a:pt x="43" y="259"/>
                      <a:pt x="45" y="257"/>
                    </a:cubicBezTo>
                    <a:cubicBezTo>
                      <a:pt x="49" y="253"/>
                      <a:pt x="62" y="237"/>
                      <a:pt x="68" y="236"/>
                    </a:cubicBezTo>
                    <a:cubicBezTo>
                      <a:pt x="74" y="235"/>
                      <a:pt x="84" y="235"/>
                      <a:pt x="90" y="237"/>
                    </a:cubicBezTo>
                    <a:cubicBezTo>
                      <a:pt x="96" y="239"/>
                      <a:pt x="105" y="241"/>
                      <a:pt x="110" y="237"/>
                    </a:cubicBezTo>
                    <a:cubicBezTo>
                      <a:pt x="115" y="233"/>
                      <a:pt x="120" y="227"/>
                      <a:pt x="124" y="228"/>
                    </a:cubicBezTo>
                    <a:cubicBezTo>
                      <a:pt x="128" y="228"/>
                      <a:pt x="143" y="228"/>
                      <a:pt x="146" y="225"/>
                    </a:cubicBezTo>
                    <a:cubicBezTo>
                      <a:pt x="150" y="221"/>
                      <a:pt x="147" y="218"/>
                      <a:pt x="152" y="218"/>
                    </a:cubicBezTo>
                    <a:cubicBezTo>
                      <a:pt x="157" y="218"/>
                      <a:pt x="162" y="210"/>
                      <a:pt x="157" y="205"/>
                    </a:cubicBezTo>
                    <a:cubicBezTo>
                      <a:pt x="152" y="200"/>
                      <a:pt x="141" y="187"/>
                      <a:pt x="159" y="171"/>
                    </a:cubicBezTo>
                    <a:cubicBezTo>
                      <a:pt x="162" y="170"/>
                      <a:pt x="164" y="167"/>
                      <a:pt x="165" y="166"/>
                    </a:cubicBezTo>
                    <a:cubicBezTo>
                      <a:pt x="166" y="164"/>
                      <a:pt x="167" y="161"/>
                      <a:pt x="168" y="159"/>
                    </a:cubicBezTo>
                    <a:cubicBezTo>
                      <a:pt x="169" y="156"/>
                      <a:pt x="169" y="153"/>
                      <a:pt x="170" y="150"/>
                    </a:cubicBezTo>
                    <a:cubicBezTo>
                      <a:pt x="171" y="149"/>
                      <a:pt x="173" y="149"/>
                      <a:pt x="175" y="148"/>
                    </a:cubicBezTo>
                    <a:cubicBezTo>
                      <a:pt x="175" y="148"/>
                      <a:pt x="177" y="148"/>
                      <a:pt x="178" y="148"/>
                    </a:cubicBezTo>
                    <a:cubicBezTo>
                      <a:pt x="179" y="150"/>
                      <a:pt x="179" y="152"/>
                      <a:pt x="180" y="154"/>
                    </a:cubicBezTo>
                    <a:cubicBezTo>
                      <a:pt x="182" y="159"/>
                      <a:pt x="186" y="163"/>
                      <a:pt x="189" y="167"/>
                    </a:cubicBezTo>
                    <a:cubicBezTo>
                      <a:pt x="191" y="171"/>
                      <a:pt x="192" y="176"/>
                      <a:pt x="194" y="181"/>
                    </a:cubicBezTo>
                    <a:cubicBezTo>
                      <a:pt x="196" y="185"/>
                      <a:pt x="198" y="189"/>
                      <a:pt x="199" y="194"/>
                    </a:cubicBezTo>
                    <a:cubicBezTo>
                      <a:pt x="199" y="198"/>
                      <a:pt x="199" y="205"/>
                      <a:pt x="203" y="208"/>
                    </a:cubicBezTo>
                    <a:cubicBezTo>
                      <a:pt x="207" y="210"/>
                      <a:pt x="213" y="207"/>
                      <a:pt x="216" y="205"/>
                    </a:cubicBezTo>
                    <a:cubicBezTo>
                      <a:pt x="221" y="202"/>
                      <a:pt x="225" y="197"/>
                      <a:pt x="227" y="191"/>
                    </a:cubicBezTo>
                    <a:cubicBezTo>
                      <a:pt x="228" y="189"/>
                      <a:pt x="228" y="187"/>
                      <a:pt x="227" y="184"/>
                    </a:cubicBezTo>
                    <a:cubicBezTo>
                      <a:pt x="227" y="182"/>
                      <a:pt x="225" y="180"/>
                      <a:pt x="224" y="178"/>
                    </a:cubicBezTo>
                    <a:cubicBezTo>
                      <a:pt x="223" y="176"/>
                      <a:pt x="223" y="173"/>
                      <a:pt x="223" y="171"/>
                    </a:cubicBezTo>
                    <a:cubicBezTo>
                      <a:pt x="223" y="168"/>
                      <a:pt x="223" y="165"/>
                      <a:pt x="224" y="163"/>
                    </a:cubicBezTo>
                    <a:cubicBezTo>
                      <a:pt x="225" y="160"/>
                      <a:pt x="227" y="159"/>
                      <a:pt x="229" y="157"/>
                    </a:cubicBezTo>
                    <a:cubicBezTo>
                      <a:pt x="230" y="156"/>
                      <a:pt x="232" y="152"/>
                      <a:pt x="231" y="150"/>
                    </a:cubicBezTo>
                    <a:cubicBezTo>
                      <a:pt x="229" y="146"/>
                      <a:pt x="222" y="151"/>
                      <a:pt x="221" y="146"/>
                    </a:cubicBezTo>
                    <a:cubicBezTo>
                      <a:pt x="221" y="141"/>
                      <a:pt x="221" y="137"/>
                      <a:pt x="218" y="133"/>
                    </a:cubicBezTo>
                    <a:cubicBezTo>
                      <a:pt x="217" y="131"/>
                      <a:pt x="216" y="130"/>
                      <a:pt x="216" y="128"/>
                    </a:cubicBezTo>
                    <a:cubicBezTo>
                      <a:pt x="216" y="126"/>
                      <a:pt x="217" y="124"/>
                      <a:pt x="218" y="123"/>
                    </a:cubicBezTo>
                    <a:cubicBezTo>
                      <a:pt x="219" y="120"/>
                      <a:pt x="221" y="120"/>
                      <a:pt x="224" y="119"/>
                    </a:cubicBezTo>
                    <a:cubicBezTo>
                      <a:pt x="226" y="117"/>
                      <a:pt x="230" y="116"/>
                      <a:pt x="232" y="114"/>
                    </a:cubicBezTo>
                    <a:cubicBezTo>
                      <a:pt x="234" y="113"/>
                      <a:pt x="236" y="110"/>
                      <a:pt x="237" y="108"/>
                    </a:cubicBezTo>
                    <a:cubicBezTo>
                      <a:pt x="238" y="105"/>
                      <a:pt x="237" y="102"/>
                      <a:pt x="238" y="99"/>
                    </a:cubicBezTo>
                    <a:cubicBezTo>
                      <a:pt x="239" y="97"/>
                      <a:pt x="241" y="95"/>
                      <a:pt x="242" y="93"/>
                    </a:cubicBezTo>
                    <a:cubicBezTo>
                      <a:pt x="245" y="91"/>
                      <a:pt x="246" y="88"/>
                      <a:pt x="245" y="85"/>
                    </a:cubicBezTo>
                    <a:cubicBezTo>
                      <a:pt x="245" y="83"/>
                      <a:pt x="245" y="83"/>
                      <a:pt x="243" y="82"/>
                    </a:cubicBezTo>
                    <a:cubicBezTo>
                      <a:pt x="243" y="81"/>
                      <a:pt x="241" y="80"/>
                      <a:pt x="241" y="79"/>
                    </a:cubicBezTo>
                    <a:cubicBezTo>
                      <a:pt x="241" y="76"/>
                      <a:pt x="245" y="76"/>
                      <a:pt x="246" y="73"/>
                    </a:cubicBezTo>
                    <a:cubicBezTo>
                      <a:pt x="246" y="71"/>
                      <a:pt x="242" y="69"/>
                      <a:pt x="244" y="66"/>
                    </a:cubicBezTo>
                    <a:cubicBezTo>
                      <a:pt x="246" y="63"/>
                      <a:pt x="250" y="62"/>
                      <a:pt x="253" y="62"/>
                    </a:cubicBezTo>
                    <a:cubicBezTo>
                      <a:pt x="265" y="59"/>
                      <a:pt x="278" y="57"/>
                      <a:pt x="287" y="47"/>
                    </a:cubicBezTo>
                    <a:cubicBezTo>
                      <a:pt x="290" y="42"/>
                      <a:pt x="294" y="38"/>
                      <a:pt x="299" y="34"/>
                    </a:cubicBezTo>
                    <a:cubicBezTo>
                      <a:pt x="304" y="31"/>
                      <a:pt x="308" y="27"/>
                      <a:pt x="311" y="23"/>
                    </a:cubicBezTo>
                    <a:cubicBezTo>
                      <a:pt x="313" y="21"/>
                      <a:pt x="315" y="18"/>
                      <a:pt x="316" y="16"/>
                    </a:cubicBezTo>
                    <a:cubicBezTo>
                      <a:pt x="317" y="15"/>
                      <a:pt x="318" y="14"/>
                      <a:pt x="319" y="13"/>
                    </a:cubicBezTo>
                    <a:cubicBezTo>
                      <a:pt x="320" y="12"/>
                      <a:pt x="322" y="11"/>
                      <a:pt x="323" y="10"/>
                    </a:cubicBezTo>
                    <a:cubicBezTo>
                      <a:pt x="324" y="9"/>
                      <a:pt x="325" y="8"/>
                      <a:pt x="326" y="8"/>
                    </a:cubicBezTo>
                    <a:cubicBezTo>
                      <a:pt x="326" y="7"/>
                      <a:pt x="327" y="7"/>
                      <a:pt x="328" y="7"/>
                    </a:cubicBezTo>
                    <a:cubicBezTo>
                      <a:pt x="330" y="6"/>
                      <a:pt x="332" y="4"/>
                      <a:pt x="333" y="2"/>
                    </a:cubicBezTo>
                    <a:cubicBezTo>
                      <a:pt x="334" y="2"/>
                      <a:pt x="336" y="0"/>
                      <a:pt x="337" y="1"/>
                    </a:cubicBezTo>
                    <a:cubicBezTo>
                      <a:pt x="338" y="2"/>
                      <a:pt x="338" y="3"/>
                      <a:pt x="338" y="4"/>
                    </a:cubicBezTo>
                    <a:cubicBezTo>
                      <a:pt x="339" y="5"/>
                      <a:pt x="339" y="6"/>
                      <a:pt x="340" y="7"/>
                    </a:cubicBezTo>
                    <a:cubicBezTo>
                      <a:pt x="343" y="9"/>
                      <a:pt x="345" y="11"/>
                      <a:pt x="348" y="12"/>
                    </a:cubicBezTo>
                    <a:cubicBezTo>
                      <a:pt x="350" y="12"/>
                      <a:pt x="351" y="12"/>
                      <a:pt x="353" y="13"/>
                    </a:cubicBezTo>
                    <a:cubicBezTo>
                      <a:pt x="357" y="13"/>
                      <a:pt x="362" y="13"/>
                      <a:pt x="365" y="15"/>
                    </a:cubicBezTo>
                    <a:cubicBezTo>
                      <a:pt x="372" y="20"/>
                      <a:pt x="371" y="34"/>
                      <a:pt x="370" y="41"/>
                    </a:cubicBezTo>
                    <a:cubicBezTo>
                      <a:pt x="368" y="47"/>
                      <a:pt x="366" y="53"/>
                      <a:pt x="363" y="59"/>
                    </a:cubicBezTo>
                    <a:cubicBezTo>
                      <a:pt x="360" y="64"/>
                      <a:pt x="356" y="69"/>
                      <a:pt x="353" y="75"/>
                    </a:cubicBezTo>
                    <a:cubicBezTo>
                      <a:pt x="352" y="79"/>
                      <a:pt x="349" y="83"/>
                      <a:pt x="345" y="84"/>
                    </a:cubicBezTo>
                    <a:cubicBezTo>
                      <a:pt x="340" y="86"/>
                      <a:pt x="334" y="85"/>
                      <a:pt x="333" y="91"/>
                    </a:cubicBezTo>
                    <a:cubicBezTo>
                      <a:pt x="332" y="94"/>
                      <a:pt x="333" y="99"/>
                      <a:pt x="335" y="102"/>
                    </a:cubicBezTo>
                    <a:cubicBezTo>
                      <a:pt x="336" y="108"/>
                      <a:pt x="337" y="113"/>
                      <a:pt x="337" y="119"/>
                    </a:cubicBezTo>
                    <a:cubicBezTo>
                      <a:pt x="336" y="125"/>
                      <a:pt x="337" y="133"/>
                      <a:pt x="332" y="137"/>
                    </a:cubicBezTo>
                    <a:cubicBezTo>
                      <a:pt x="328" y="140"/>
                      <a:pt x="324" y="141"/>
                      <a:pt x="322" y="148"/>
                    </a:cubicBezTo>
                    <a:cubicBezTo>
                      <a:pt x="321" y="154"/>
                      <a:pt x="322" y="160"/>
                      <a:pt x="318" y="166"/>
                    </a:cubicBezTo>
                    <a:cubicBezTo>
                      <a:pt x="314" y="171"/>
                      <a:pt x="311" y="174"/>
                      <a:pt x="310" y="180"/>
                    </a:cubicBezTo>
                    <a:cubicBezTo>
                      <a:pt x="308" y="186"/>
                      <a:pt x="306" y="192"/>
                      <a:pt x="302" y="197"/>
                    </a:cubicBezTo>
                    <a:cubicBezTo>
                      <a:pt x="299" y="202"/>
                      <a:pt x="297" y="206"/>
                      <a:pt x="297" y="212"/>
                    </a:cubicBezTo>
                    <a:cubicBezTo>
                      <a:pt x="298" y="222"/>
                      <a:pt x="310" y="236"/>
                      <a:pt x="299" y="244"/>
                    </a:cubicBezTo>
                    <a:cubicBezTo>
                      <a:pt x="294" y="247"/>
                      <a:pt x="287" y="248"/>
                      <a:pt x="285" y="254"/>
                    </a:cubicBezTo>
                    <a:cubicBezTo>
                      <a:pt x="283" y="260"/>
                      <a:pt x="284" y="268"/>
                      <a:pt x="280" y="273"/>
                    </a:cubicBezTo>
                    <a:cubicBezTo>
                      <a:pt x="277" y="278"/>
                      <a:pt x="272" y="277"/>
                      <a:pt x="267" y="278"/>
                    </a:cubicBezTo>
                    <a:cubicBezTo>
                      <a:pt x="261" y="281"/>
                      <a:pt x="258" y="287"/>
                      <a:pt x="255" y="293"/>
                    </a:cubicBezTo>
                    <a:cubicBezTo>
                      <a:pt x="251" y="298"/>
                      <a:pt x="247" y="300"/>
                      <a:pt x="241" y="300"/>
                    </a:cubicBezTo>
                    <a:cubicBezTo>
                      <a:pt x="236" y="301"/>
                      <a:pt x="233" y="301"/>
                      <a:pt x="231" y="306"/>
                    </a:cubicBezTo>
                    <a:cubicBezTo>
                      <a:pt x="229" y="311"/>
                      <a:pt x="226" y="316"/>
                      <a:pt x="220" y="315"/>
                    </a:cubicBezTo>
                    <a:cubicBezTo>
                      <a:pt x="214" y="315"/>
                      <a:pt x="208" y="311"/>
                      <a:pt x="202" y="308"/>
                    </a:cubicBezTo>
                    <a:cubicBezTo>
                      <a:pt x="197" y="306"/>
                      <a:pt x="194" y="302"/>
                      <a:pt x="191" y="297"/>
                    </a:cubicBezTo>
                    <a:cubicBezTo>
                      <a:pt x="189" y="294"/>
                      <a:pt x="186" y="286"/>
                      <a:pt x="182" y="289"/>
                    </a:cubicBezTo>
                    <a:cubicBezTo>
                      <a:pt x="177" y="292"/>
                      <a:pt x="178" y="299"/>
                      <a:pt x="181" y="303"/>
                    </a:cubicBezTo>
                    <a:cubicBezTo>
                      <a:pt x="183" y="307"/>
                      <a:pt x="187" y="310"/>
                      <a:pt x="189" y="314"/>
                    </a:cubicBezTo>
                    <a:cubicBezTo>
                      <a:pt x="192" y="317"/>
                      <a:pt x="195" y="321"/>
                      <a:pt x="199" y="324"/>
                    </a:cubicBezTo>
                    <a:cubicBezTo>
                      <a:pt x="201" y="325"/>
                      <a:pt x="204" y="325"/>
                      <a:pt x="206" y="326"/>
                    </a:cubicBezTo>
                    <a:cubicBezTo>
                      <a:pt x="209" y="326"/>
                      <a:pt x="211" y="328"/>
                      <a:pt x="213" y="329"/>
                    </a:cubicBezTo>
                    <a:cubicBezTo>
                      <a:pt x="218" y="331"/>
                      <a:pt x="224" y="336"/>
                      <a:pt x="229" y="335"/>
                    </a:cubicBezTo>
                    <a:cubicBezTo>
                      <a:pt x="234" y="334"/>
                      <a:pt x="239" y="330"/>
                      <a:pt x="244" y="328"/>
                    </a:cubicBezTo>
                    <a:cubicBezTo>
                      <a:pt x="257" y="324"/>
                      <a:pt x="273" y="323"/>
                      <a:pt x="282" y="311"/>
                    </a:cubicBezTo>
                    <a:cubicBezTo>
                      <a:pt x="286" y="305"/>
                      <a:pt x="290" y="297"/>
                      <a:pt x="296" y="293"/>
                    </a:cubicBezTo>
                    <a:cubicBezTo>
                      <a:pt x="301" y="289"/>
                      <a:pt x="308" y="289"/>
                      <a:pt x="313" y="284"/>
                    </a:cubicBezTo>
                    <a:cubicBezTo>
                      <a:pt x="318" y="279"/>
                      <a:pt x="318" y="271"/>
                      <a:pt x="317" y="264"/>
                    </a:cubicBezTo>
                    <a:cubicBezTo>
                      <a:pt x="317" y="257"/>
                      <a:pt x="316" y="251"/>
                      <a:pt x="320" y="245"/>
                    </a:cubicBezTo>
                    <a:cubicBezTo>
                      <a:pt x="323" y="240"/>
                      <a:pt x="327" y="236"/>
                      <a:pt x="333" y="235"/>
                    </a:cubicBezTo>
                    <a:cubicBezTo>
                      <a:pt x="340" y="235"/>
                      <a:pt x="347" y="236"/>
                      <a:pt x="353" y="237"/>
                    </a:cubicBezTo>
                    <a:cubicBezTo>
                      <a:pt x="360" y="238"/>
                      <a:pt x="363" y="239"/>
                      <a:pt x="364" y="246"/>
                    </a:cubicBezTo>
                    <a:cubicBezTo>
                      <a:pt x="365" y="253"/>
                      <a:pt x="366" y="259"/>
                      <a:pt x="368" y="265"/>
                    </a:cubicBezTo>
                    <a:cubicBezTo>
                      <a:pt x="371" y="275"/>
                      <a:pt x="366" y="281"/>
                      <a:pt x="361" y="288"/>
                    </a:cubicBezTo>
                    <a:cubicBezTo>
                      <a:pt x="358" y="292"/>
                      <a:pt x="354" y="295"/>
                      <a:pt x="355" y="300"/>
                    </a:cubicBezTo>
                    <a:cubicBezTo>
                      <a:pt x="355" y="304"/>
                      <a:pt x="355" y="310"/>
                      <a:pt x="357" y="314"/>
                    </a:cubicBezTo>
                    <a:cubicBezTo>
                      <a:pt x="360" y="319"/>
                      <a:pt x="366" y="320"/>
                      <a:pt x="370" y="322"/>
                    </a:cubicBezTo>
                    <a:cubicBezTo>
                      <a:pt x="381" y="326"/>
                      <a:pt x="384" y="339"/>
                      <a:pt x="390" y="348"/>
                    </a:cubicBezTo>
                    <a:cubicBezTo>
                      <a:pt x="397" y="349"/>
                      <a:pt x="392" y="336"/>
                      <a:pt x="390" y="333"/>
                    </a:cubicBezTo>
                    <a:cubicBezTo>
                      <a:pt x="389" y="331"/>
                      <a:pt x="388" y="329"/>
                      <a:pt x="387" y="327"/>
                    </a:cubicBezTo>
                    <a:cubicBezTo>
                      <a:pt x="385" y="324"/>
                      <a:pt x="385" y="322"/>
                      <a:pt x="385" y="320"/>
                    </a:cubicBezTo>
                    <a:cubicBezTo>
                      <a:pt x="383" y="314"/>
                      <a:pt x="373" y="316"/>
                      <a:pt x="369" y="313"/>
                    </a:cubicBezTo>
                    <a:cubicBezTo>
                      <a:pt x="366" y="311"/>
                      <a:pt x="367" y="309"/>
                      <a:pt x="367" y="306"/>
                    </a:cubicBezTo>
                    <a:cubicBezTo>
                      <a:pt x="368" y="303"/>
                      <a:pt x="367" y="300"/>
                      <a:pt x="367" y="297"/>
                    </a:cubicBezTo>
                    <a:cubicBezTo>
                      <a:pt x="367" y="294"/>
                      <a:pt x="367" y="290"/>
                      <a:pt x="369" y="288"/>
                    </a:cubicBezTo>
                    <a:cubicBezTo>
                      <a:pt x="371" y="284"/>
                      <a:pt x="374" y="288"/>
                      <a:pt x="377" y="285"/>
                    </a:cubicBezTo>
                    <a:cubicBezTo>
                      <a:pt x="379" y="283"/>
                      <a:pt x="380" y="279"/>
                      <a:pt x="381" y="277"/>
                    </a:cubicBezTo>
                    <a:cubicBezTo>
                      <a:pt x="382" y="274"/>
                      <a:pt x="383" y="271"/>
                      <a:pt x="383" y="268"/>
                    </a:cubicBezTo>
                    <a:cubicBezTo>
                      <a:pt x="383" y="264"/>
                      <a:pt x="383" y="262"/>
                      <a:pt x="384" y="259"/>
                    </a:cubicBezTo>
                    <a:cubicBezTo>
                      <a:pt x="386" y="255"/>
                      <a:pt x="387" y="252"/>
                      <a:pt x="384" y="249"/>
                    </a:cubicBezTo>
                    <a:cubicBezTo>
                      <a:pt x="381" y="246"/>
                      <a:pt x="377" y="245"/>
                      <a:pt x="374" y="242"/>
                    </a:cubicBezTo>
                    <a:cubicBezTo>
                      <a:pt x="372" y="239"/>
                      <a:pt x="372" y="235"/>
                      <a:pt x="370" y="232"/>
                    </a:cubicBezTo>
                    <a:cubicBezTo>
                      <a:pt x="368" y="230"/>
                      <a:pt x="365" y="229"/>
                      <a:pt x="362" y="227"/>
                    </a:cubicBezTo>
                    <a:cubicBezTo>
                      <a:pt x="359" y="225"/>
                      <a:pt x="358" y="222"/>
                      <a:pt x="356" y="220"/>
                    </a:cubicBezTo>
                    <a:cubicBezTo>
                      <a:pt x="352" y="217"/>
                      <a:pt x="348" y="219"/>
                      <a:pt x="345" y="220"/>
                    </a:cubicBezTo>
                    <a:cubicBezTo>
                      <a:pt x="341" y="222"/>
                      <a:pt x="338" y="223"/>
                      <a:pt x="336" y="220"/>
                    </a:cubicBezTo>
                    <a:cubicBezTo>
                      <a:pt x="333" y="217"/>
                      <a:pt x="332" y="215"/>
                      <a:pt x="327" y="214"/>
                    </a:cubicBezTo>
                    <a:cubicBezTo>
                      <a:pt x="325" y="214"/>
                      <a:pt x="319" y="215"/>
                      <a:pt x="319" y="211"/>
                    </a:cubicBezTo>
                    <a:cubicBezTo>
                      <a:pt x="318" y="207"/>
                      <a:pt x="323" y="204"/>
                      <a:pt x="324" y="201"/>
                    </a:cubicBezTo>
                    <a:cubicBezTo>
                      <a:pt x="326" y="198"/>
                      <a:pt x="325" y="195"/>
                      <a:pt x="325" y="191"/>
                    </a:cubicBezTo>
                    <a:cubicBezTo>
                      <a:pt x="325" y="188"/>
                      <a:pt x="326" y="185"/>
                      <a:pt x="328" y="183"/>
                    </a:cubicBezTo>
                    <a:cubicBezTo>
                      <a:pt x="331" y="180"/>
                      <a:pt x="333" y="177"/>
                      <a:pt x="335" y="174"/>
                    </a:cubicBezTo>
                    <a:cubicBezTo>
                      <a:pt x="336" y="170"/>
                      <a:pt x="336" y="167"/>
                      <a:pt x="337" y="164"/>
                    </a:cubicBezTo>
                    <a:cubicBezTo>
                      <a:pt x="340" y="157"/>
                      <a:pt x="348" y="156"/>
                      <a:pt x="353" y="151"/>
                    </a:cubicBezTo>
                    <a:cubicBezTo>
                      <a:pt x="358" y="146"/>
                      <a:pt x="359" y="135"/>
                      <a:pt x="358" y="128"/>
                    </a:cubicBezTo>
                    <a:cubicBezTo>
                      <a:pt x="358" y="126"/>
                      <a:pt x="357" y="124"/>
                      <a:pt x="357" y="122"/>
                    </a:cubicBezTo>
                    <a:cubicBezTo>
                      <a:pt x="357" y="120"/>
                      <a:pt x="358" y="118"/>
                      <a:pt x="358" y="116"/>
                    </a:cubicBezTo>
                    <a:cubicBezTo>
                      <a:pt x="360" y="112"/>
                      <a:pt x="359" y="107"/>
                      <a:pt x="356" y="104"/>
                    </a:cubicBezTo>
                    <a:cubicBezTo>
                      <a:pt x="353" y="101"/>
                      <a:pt x="349" y="98"/>
                      <a:pt x="355" y="95"/>
                    </a:cubicBezTo>
                    <a:cubicBezTo>
                      <a:pt x="358" y="92"/>
                      <a:pt x="362" y="92"/>
                      <a:pt x="364" y="89"/>
                    </a:cubicBezTo>
                    <a:cubicBezTo>
                      <a:pt x="365" y="86"/>
                      <a:pt x="367" y="82"/>
                      <a:pt x="370" y="81"/>
                    </a:cubicBezTo>
                    <a:cubicBezTo>
                      <a:pt x="376" y="78"/>
                      <a:pt x="382" y="81"/>
                      <a:pt x="388" y="78"/>
                    </a:cubicBezTo>
                    <a:cubicBezTo>
                      <a:pt x="391" y="76"/>
                      <a:pt x="393" y="74"/>
                      <a:pt x="395" y="72"/>
                    </a:cubicBezTo>
                    <a:cubicBezTo>
                      <a:pt x="398" y="69"/>
                      <a:pt x="402" y="65"/>
                      <a:pt x="404" y="60"/>
                    </a:cubicBezTo>
                    <a:cubicBezTo>
                      <a:pt x="406" y="56"/>
                      <a:pt x="404" y="51"/>
                      <a:pt x="407" y="47"/>
                    </a:cubicBezTo>
                    <a:cubicBezTo>
                      <a:pt x="409" y="45"/>
                      <a:pt x="413" y="40"/>
                      <a:pt x="416" y="40"/>
                    </a:cubicBezTo>
                    <a:cubicBezTo>
                      <a:pt x="418" y="47"/>
                      <a:pt x="415" y="52"/>
                      <a:pt x="413" y="58"/>
                    </a:cubicBezTo>
                    <a:cubicBezTo>
                      <a:pt x="412" y="63"/>
                      <a:pt x="415" y="71"/>
                      <a:pt x="410" y="75"/>
                    </a:cubicBezTo>
                    <a:cubicBezTo>
                      <a:pt x="406" y="78"/>
                      <a:pt x="399" y="80"/>
                      <a:pt x="397" y="86"/>
                    </a:cubicBezTo>
                    <a:cubicBezTo>
                      <a:pt x="396" y="90"/>
                      <a:pt x="398" y="94"/>
                      <a:pt x="399" y="99"/>
                    </a:cubicBezTo>
                    <a:cubicBezTo>
                      <a:pt x="399" y="107"/>
                      <a:pt x="388" y="111"/>
                      <a:pt x="395" y="120"/>
                    </a:cubicBezTo>
                    <a:cubicBezTo>
                      <a:pt x="398" y="123"/>
                      <a:pt x="400" y="126"/>
                      <a:pt x="403" y="129"/>
                    </a:cubicBezTo>
                    <a:cubicBezTo>
                      <a:pt x="405" y="132"/>
                      <a:pt x="409" y="133"/>
                      <a:pt x="413" y="135"/>
                    </a:cubicBezTo>
                    <a:cubicBezTo>
                      <a:pt x="417" y="136"/>
                      <a:pt x="421" y="137"/>
                      <a:pt x="423" y="141"/>
                    </a:cubicBezTo>
                    <a:cubicBezTo>
                      <a:pt x="425" y="145"/>
                      <a:pt x="425" y="149"/>
                      <a:pt x="430" y="152"/>
                    </a:cubicBezTo>
                    <a:cubicBezTo>
                      <a:pt x="432" y="153"/>
                      <a:pt x="441" y="157"/>
                      <a:pt x="442" y="154"/>
                    </a:cubicBezTo>
                    <a:cubicBezTo>
                      <a:pt x="443" y="152"/>
                      <a:pt x="437" y="147"/>
                      <a:pt x="436" y="146"/>
                    </a:cubicBezTo>
                    <a:cubicBezTo>
                      <a:pt x="433" y="142"/>
                      <a:pt x="433" y="138"/>
                      <a:pt x="431" y="134"/>
                    </a:cubicBezTo>
                    <a:cubicBezTo>
                      <a:pt x="429" y="130"/>
                      <a:pt x="425" y="129"/>
                      <a:pt x="421" y="126"/>
                    </a:cubicBezTo>
                    <a:cubicBezTo>
                      <a:pt x="415" y="122"/>
                      <a:pt x="411" y="113"/>
                      <a:pt x="410" y="106"/>
                    </a:cubicBezTo>
                    <a:cubicBezTo>
                      <a:pt x="409" y="103"/>
                      <a:pt x="409" y="99"/>
                      <a:pt x="410" y="96"/>
                    </a:cubicBezTo>
                    <a:cubicBezTo>
                      <a:pt x="411" y="91"/>
                      <a:pt x="415" y="93"/>
                      <a:pt x="418" y="92"/>
                    </a:cubicBezTo>
                    <a:cubicBezTo>
                      <a:pt x="421" y="91"/>
                      <a:pt x="424" y="89"/>
                      <a:pt x="427" y="90"/>
                    </a:cubicBezTo>
                    <a:cubicBezTo>
                      <a:pt x="429" y="90"/>
                      <a:pt x="429" y="95"/>
                      <a:pt x="430" y="96"/>
                    </a:cubicBezTo>
                    <a:cubicBezTo>
                      <a:pt x="433" y="101"/>
                      <a:pt x="437" y="108"/>
                      <a:pt x="443" y="106"/>
                    </a:cubicBezTo>
                    <a:cubicBezTo>
                      <a:pt x="454" y="103"/>
                      <a:pt x="439" y="90"/>
                      <a:pt x="441" y="85"/>
                    </a:cubicBezTo>
                    <a:cubicBezTo>
                      <a:pt x="442" y="82"/>
                      <a:pt x="449" y="81"/>
                      <a:pt x="452" y="81"/>
                    </a:cubicBezTo>
                    <a:cubicBezTo>
                      <a:pt x="452" y="81"/>
                      <a:pt x="453" y="81"/>
                      <a:pt x="454" y="81"/>
                    </a:cubicBezTo>
                    <a:cubicBezTo>
                      <a:pt x="454" y="87"/>
                      <a:pt x="459" y="93"/>
                      <a:pt x="464" y="94"/>
                    </a:cubicBezTo>
                    <a:cubicBezTo>
                      <a:pt x="466" y="94"/>
                      <a:pt x="469" y="94"/>
                      <a:pt x="470" y="96"/>
                    </a:cubicBezTo>
                    <a:cubicBezTo>
                      <a:pt x="471" y="98"/>
                      <a:pt x="471" y="100"/>
                      <a:pt x="471" y="102"/>
                    </a:cubicBezTo>
                    <a:cubicBezTo>
                      <a:pt x="471" y="107"/>
                      <a:pt x="469" y="111"/>
                      <a:pt x="466" y="115"/>
                    </a:cubicBezTo>
                    <a:cubicBezTo>
                      <a:pt x="463" y="118"/>
                      <a:pt x="460" y="119"/>
                      <a:pt x="456" y="120"/>
                    </a:cubicBezTo>
                    <a:cubicBezTo>
                      <a:pt x="453" y="121"/>
                      <a:pt x="447" y="122"/>
                      <a:pt x="450" y="127"/>
                    </a:cubicBezTo>
                    <a:cubicBezTo>
                      <a:pt x="452" y="131"/>
                      <a:pt x="455" y="134"/>
                      <a:pt x="457" y="138"/>
                    </a:cubicBezTo>
                    <a:cubicBezTo>
                      <a:pt x="459" y="143"/>
                      <a:pt x="462" y="147"/>
                      <a:pt x="464" y="151"/>
                    </a:cubicBezTo>
                    <a:cubicBezTo>
                      <a:pt x="466" y="156"/>
                      <a:pt x="465" y="161"/>
                      <a:pt x="465" y="166"/>
                    </a:cubicBezTo>
                    <a:cubicBezTo>
                      <a:pt x="465" y="172"/>
                      <a:pt x="465" y="177"/>
                      <a:pt x="463" y="182"/>
                    </a:cubicBezTo>
                    <a:cubicBezTo>
                      <a:pt x="462" y="187"/>
                      <a:pt x="457" y="187"/>
                      <a:pt x="453" y="187"/>
                    </a:cubicBezTo>
                    <a:cubicBezTo>
                      <a:pt x="448" y="188"/>
                      <a:pt x="446" y="190"/>
                      <a:pt x="444" y="194"/>
                    </a:cubicBezTo>
                    <a:cubicBezTo>
                      <a:pt x="442" y="199"/>
                      <a:pt x="439" y="202"/>
                      <a:pt x="434" y="203"/>
                    </a:cubicBezTo>
                    <a:cubicBezTo>
                      <a:pt x="430" y="204"/>
                      <a:pt x="425" y="203"/>
                      <a:pt x="421" y="206"/>
                    </a:cubicBezTo>
                    <a:cubicBezTo>
                      <a:pt x="418" y="209"/>
                      <a:pt x="417" y="214"/>
                      <a:pt x="418" y="218"/>
                    </a:cubicBezTo>
                    <a:cubicBezTo>
                      <a:pt x="419" y="222"/>
                      <a:pt x="422" y="225"/>
                      <a:pt x="424" y="229"/>
                    </a:cubicBezTo>
                    <a:cubicBezTo>
                      <a:pt x="426" y="233"/>
                      <a:pt x="426" y="237"/>
                      <a:pt x="427" y="241"/>
                    </a:cubicBezTo>
                    <a:cubicBezTo>
                      <a:pt x="429" y="245"/>
                      <a:pt x="432" y="248"/>
                      <a:pt x="436" y="250"/>
                    </a:cubicBezTo>
                    <a:cubicBezTo>
                      <a:pt x="440" y="252"/>
                      <a:pt x="446" y="252"/>
                      <a:pt x="451" y="250"/>
                    </a:cubicBezTo>
                    <a:cubicBezTo>
                      <a:pt x="454" y="249"/>
                      <a:pt x="456" y="248"/>
                      <a:pt x="459" y="248"/>
                    </a:cubicBezTo>
                    <a:cubicBezTo>
                      <a:pt x="460" y="247"/>
                      <a:pt x="462" y="246"/>
                      <a:pt x="463" y="247"/>
                    </a:cubicBezTo>
                    <a:cubicBezTo>
                      <a:pt x="463" y="247"/>
                      <a:pt x="464" y="249"/>
                      <a:pt x="464" y="250"/>
                    </a:cubicBezTo>
                    <a:cubicBezTo>
                      <a:pt x="464" y="254"/>
                      <a:pt x="463" y="257"/>
                      <a:pt x="467" y="260"/>
                    </a:cubicBezTo>
                    <a:cubicBezTo>
                      <a:pt x="469" y="261"/>
                      <a:pt x="471" y="262"/>
                      <a:pt x="471" y="265"/>
                    </a:cubicBezTo>
                    <a:cubicBezTo>
                      <a:pt x="471" y="270"/>
                      <a:pt x="469" y="276"/>
                      <a:pt x="471" y="281"/>
                    </a:cubicBezTo>
                    <a:cubicBezTo>
                      <a:pt x="472" y="283"/>
                      <a:pt x="474" y="285"/>
                      <a:pt x="474" y="288"/>
                    </a:cubicBezTo>
                    <a:cubicBezTo>
                      <a:pt x="474" y="291"/>
                      <a:pt x="473" y="293"/>
                      <a:pt x="472" y="296"/>
                    </a:cubicBezTo>
                    <a:cubicBezTo>
                      <a:pt x="471" y="299"/>
                      <a:pt x="468" y="303"/>
                      <a:pt x="468" y="306"/>
                    </a:cubicBezTo>
                    <a:cubicBezTo>
                      <a:pt x="454" y="306"/>
                      <a:pt x="456" y="314"/>
                      <a:pt x="458" y="319"/>
                    </a:cubicBezTo>
                    <a:cubicBezTo>
                      <a:pt x="460" y="324"/>
                      <a:pt x="449" y="318"/>
                      <a:pt x="442" y="317"/>
                    </a:cubicBezTo>
                    <a:cubicBezTo>
                      <a:pt x="436" y="316"/>
                      <a:pt x="445" y="334"/>
                      <a:pt x="447" y="339"/>
                    </a:cubicBezTo>
                    <a:cubicBezTo>
                      <a:pt x="448" y="344"/>
                      <a:pt x="443" y="348"/>
                      <a:pt x="440" y="355"/>
                    </a:cubicBezTo>
                    <a:cubicBezTo>
                      <a:pt x="437" y="362"/>
                      <a:pt x="450" y="373"/>
                      <a:pt x="453" y="378"/>
                    </a:cubicBezTo>
                    <a:cubicBezTo>
                      <a:pt x="456" y="383"/>
                      <a:pt x="450" y="389"/>
                      <a:pt x="446" y="394"/>
                    </a:cubicBezTo>
                    <a:cubicBezTo>
                      <a:pt x="442" y="398"/>
                      <a:pt x="446" y="402"/>
                      <a:pt x="448" y="408"/>
                    </a:cubicBezTo>
                    <a:cubicBezTo>
                      <a:pt x="451" y="414"/>
                      <a:pt x="445" y="419"/>
                      <a:pt x="444" y="426"/>
                    </a:cubicBezTo>
                    <a:cubicBezTo>
                      <a:pt x="443" y="433"/>
                      <a:pt x="449" y="439"/>
                      <a:pt x="456" y="442"/>
                    </a:cubicBezTo>
                    <a:cubicBezTo>
                      <a:pt x="463" y="446"/>
                      <a:pt x="461" y="455"/>
                      <a:pt x="462" y="461"/>
                    </a:cubicBezTo>
                    <a:cubicBezTo>
                      <a:pt x="464" y="467"/>
                      <a:pt x="453" y="479"/>
                      <a:pt x="456" y="491"/>
                    </a:cubicBezTo>
                    <a:cubicBezTo>
                      <a:pt x="459" y="502"/>
                      <a:pt x="475" y="499"/>
                      <a:pt x="484" y="500"/>
                    </a:cubicBezTo>
                    <a:cubicBezTo>
                      <a:pt x="493" y="501"/>
                      <a:pt x="484" y="519"/>
                      <a:pt x="481" y="522"/>
                    </a:cubicBezTo>
                    <a:cubicBezTo>
                      <a:pt x="478" y="526"/>
                      <a:pt x="480" y="533"/>
                      <a:pt x="482" y="53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78" name="Freeform 560">
                <a:extLst>
                  <a:ext uri="{FF2B5EF4-FFF2-40B4-BE49-F238E27FC236}">
                    <a16:creationId xmlns:a16="http://schemas.microsoft.com/office/drawing/2014/main" id="{B32B8C6A-BF02-41B7-BD06-0357FED00FB4}"/>
                  </a:ext>
                </a:extLst>
              </p:cNvPr>
              <p:cNvSpPr>
                <a:spLocks/>
              </p:cNvSpPr>
              <p:nvPr/>
            </p:nvSpPr>
            <p:spPr bwMode="auto">
              <a:xfrm>
                <a:off x="2849" y="1210"/>
                <a:ext cx="44" cy="29"/>
              </a:xfrm>
              <a:custGeom>
                <a:avLst/>
                <a:gdLst>
                  <a:gd name="T0" fmla="*/ 7 w 28"/>
                  <a:gd name="T1" fmla="*/ 15 h 17"/>
                  <a:gd name="T2" fmla="*/ 2 w 28"/>
                  <a:gd name="T3" fmla="*/ 15 h 17"/>
                  <a:gd name="T4" fmla="*/ 2 w 28"/>
                  <a:gd name="T5" fmla="*/ 11 h 17"/>
                  <a:gd name="T6" fmla="*/ 6 w 28"/>
                  <a:gd name="T7" fmla="*/ 7 h 17"/>
                  <a:gd name="T8" fmla="*/ 10 w 28"/>
                  <a:gd name="T9" fmla="*/ 3 h 17"/>
                  <a:gd name="T10" fmla="*/ 21 w 28"/>
                  <a:gd name="T11" fmla="*/ 4 h 17"/>
                  <a:gd name="T12" fmla="*/ 26 w 28"/>
                  <a:gd name="T13" fmla="*/ 9 h 17"/>
                  <a:gd name="T14" fmla="*/ 20 w 28"/>
                  <a:gd name="T15" fmla="*/ 16 h 17"/>
                  <a:gd name="T16" fmla="*/ 13 w 28"/>
                  <a:gd name="T17" fmla="*/ 16 h 17"/>
                  <a:gd name="T18" fmla="*/ 7 w 28"/>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7">
                    <a:moveTo>
                      <a:pt x="7" y="15"/>
                    </a:moveTo>
                    <a:cubicBezTo>
                      <a:pt x="5" y="15"/>
                      <a:pt x="3" y="16"/>
                      <a:pt x="2" y="15"/>
                    </a:cubicBezTo>
                    <a:cubicBezTo>
                      <a:pt x="0" y="14"/>
                      <a:pt x="1" y="12"/>
                      <a:pt x="2" y="11"/>
                    </a:cubicBezTo>
                    <a:cubicBezTo>
                      <a:pt x="3" y="10"/>
                      <a:pt x="5" y="9"/>
                      <a:pt x="6" y="7"/>
                    </a:cubicBezTo>
                    <a:cubicBezTo>
                      <a:pt x="8" y="6"/>
                      <a:pt x="9" y="4"/>
                      <a:pt x="10" y="3"/>
                    </a:cubicBezTo>
                    <a:cubicBezTo>
                      <a:pt x="14" y="0"/>
                      <a:pt x="18" y="2"/>
                      <a:pt x="21" y="4"/>
                    </a:cubicBezTo>
                    <a:cubicBezTo>
                      <a:pt x="23" y="6"/>
                      <a:pt x="25" y="7"/>
                      <a:pt x="26" y="9"/>
                    </a:cubicBezTo>
                    <a:cubicBezTo>
                      <a:pt x="28" y="13"/>
                      <a:pt x="22" y="15"/>
                      <a:pt x="20" y="16"/>
                    </a:cubicBezTo>
                    <a:cubicBezTo>
                      <a:pt x="18" y="16"/>
                      <a:pt x="15" y="17"/>
                      <a:pt x="13" y="16"/>
                    </a:cubicBezTo>
                    <a:cubicBezTo>
                      <a:pt x="11" y="15"/>
                      <a:pt x="9" y="15"/>
                      <a:pt x="7" y="15"/>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79" name="Freeform 561">
                <a:extLst>
                  <a:ext uri="{FF2B5EF4-FFF2-40B4-BE49-F238E27FC236}">
                    <a16:creationId xmlns:a16="http://schemas.microsoft.com/office/drawing/2014/main" id="{A5B38F6A-013D-4FE8-9001-46633CF3C213}"/>
                  </a:ext>
                </a:extLst>
              </p:cNvPr>
              <p:cNvSpPr>
                <a:spLocks/>
              </p:cNvSpPr>
              <p:nvPr/>
            </p:nvSpPr>
            <p:spPr bwMode="auto">
              <a:xfrm>
                <a:off x="2857" y="1157"/>
                <a:ext cx="14" cy="8"/>
              </a:xfrm>
              <a:custGeom>
                <a:avLst/>
                <a:gdLst>
                  <a:gd name="T0" fmla="*/ 1 w 9"/>
                  <a:gd name="T1" fmla="*/ 2 h 5"/>
                  <a:gd name="T2" fmla="*/ 8 w 9"/>
                  <a:gd name="T3" fmla="*/ 3 h 5"/>
                  <a:gd name="T4" fmla="*/ 3 w 9"/>
                  <a:gd name="T5" fmla="*/ 5 h 5"/>
                  <a:gd name="T6" fmla="*/ 1 w 9"/>
                  <a:gd name="T7" fmla="*/ 2 h 5"/>
                </a:gdLst>
                <a:ahLst/>
                <a:cxnLst>
                  <a:cxn ang="0">
                    <a:pos x="T0" y="T1"/>
                  </a:cxn>
                  <a:cxn ang="0">
                    <a:pos x="T2" y="T3"/>
                  </a:cxn>
                  <a:cxn ang="0">
                    <a:pos x="T4" y="T5"/>
                  </a:cxn>
                  <a:cxn ang="0">
                    <a:pos x="T6" y="T7"/>
                  </a:cxn>
                </a:cxnLst>
                <a:rect l="0" t="0" r="r" b="b"/>
                <a:pathLst>
                  <a:path w="9" h="5">
                    <a:moveTo>
                      <a:pt x="1" y="2"/>
                    </a:moveTo>
                    <a:cubicBezTo>
                      <a:pt x="3" y="0"/>
                      <a:pt x="9" y="0"/>
                      <a:pt x="8" y="3"/>
                    </a:cubicBezTo>
                    <a:cubicBezTo>
                      <a:pt x="7" y="5"/>
                      <a:pt x="5" y="5"/>
                      <a:pt x="3" y="5"/>
                    </a:cubicBezTo>
                    <a:cubicBezTo>
                      <a:pt x="1" y="5"/>
                      <a:pt x="0" y="3"/>
                      <a:pt x="1" y="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0" name="Freeform 562">
                <a:extLst>
                  <a:ext uri="{FF2B5EF4-FFF2-40B4-BE49-F238E27FC236}">
                    <a16:creationId xmlns:a16="http://schemas.microsoft.com/office/drawing/2014/main" id="{8C847DDA-D795-4172-9F7E-D1532DE7975F}"/>
                  </a:ext>
                </a:extLst>
              </p:cNvPr>
              <p:cNvSpPr>
                <a:spLocks/>
              </p:cNvSpPr>
              <p:nvPr/>
            </p:nvSpPr>
            <p:spPr bwMode="auto">
              <a:xfrm>
                <a:off x="2868" y="1124"/>
                <a:ext cx="8" cy="22"/>
              </a:xfrm>
              <a:custGeom>
                <a:avLst/>
                <a:gdLst>
                  <a:gd name="T0" fmla="*/ 3 w 5"/>
                  <a:gd name="T1" fmla="*/ 2 h 13"/>
                  <a:gd name="T2" fmla="*/ 5 w 5"/>
                  <a:gd name="T3" fmla="*/ 10 h 13"/>
                  <a:gd name="T4" fmla="*/ 1 w 5"/>
                  <a:gd name="T5" fmla="*/ 7 h 13"/>
                  <a:gd name="T6" fmla="*/ 3 w 5"/>
                  <a:gd name="T7" fmla="*/ 2 h 13"/>
                </a:gdLst>
                <a:ahLst/>
                <a:cxnLst>
                  <a:cxn ang="0">
                    <a:pos x="T0" y="T1"/>
                  </a:cxn>
                  <a:cxn ang="0">
                    <a:pos x="T2" y="T3"/>
                  </a:cxn>
                  <a:cxn ang="0">
                    <a:pos x="T4" y="T5"/>
                  </a:cxn>
                  <a:cxn ang="0">
                    <a:pos x="T6" y="T7"/>
                  </a:cxn>
                </a:cxnLst>
                <a:rect l="0" t="0" r="r" b="b"/>
                <a:pathLst>
                  <a:path w="5" h="13">
                    <a:moveTo>
                      <a:pt x="3" y="2"/>
                    </a:moveTo>
                    <a:cubicBezTo>
                      <a:pt x="4" y="4"/>
                      <a:pt x="5" y="8"/>
                      <a:pt x="5" y="10"/>
                    </a:cubicBezTo>
                    <a:cubicBezTo>
                      <a:pt x="3" y="13"/>
                      <a:pt x="1" y="9"/>
                      <a:pt x="1" y="7"/>
                    </a:cubicBezTo>
                    <a:cubicBezTo>
                      <a:pt x="0" y="6"/>
                      <a:pt x="0" y="0"/>
                      <a:pt x="3" y="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1" name="Freeform 563">
                <a:extLst>
                  <a:ext uri="{FF2B5EF4-FFF2-40B4-BE49-F238E27FC236}">
                    <a16:creationId xmlns:a16="http://schemas.microsoft.com/office/drawing/2014/main" id="{FCD7EFE4-3A71-4997-A135-FABEDE095479}"/>
                  </a:ext>
                </a:extLst>
              </p:cNvPr>
              <p:cNvSpPr>
                <a:spLocks/>
              </p:cNvSpPr>
              <p:nvPr/>
            </p:nvSpPr>
            <p:spPr bwMode="auto">
              <a:xfrm>
                <a:off x="2841" y="1114"/>
                <a:ext cx="24" cy="15"/>
              </a:xfrm>
              <a:custGeom>
                <a:avLst/>
                <a:gdLst>
                  <a:gd name="T0" fmla="*/ 1 w 15"/>
                  <a:gd name="T1" fmla="*/ 9 h 9"/>
                  <a:gd name="T2" fmla="*/ 8 w 15"/>
                  <a:gd name="T3" fmla="*/ 1 h 9"/>
                  <a:gd name="T4" fmla="*/ 13 w 15"/>
                  <a:gd name="T5" fmla="*/ 2 h 9"/>
                  <a:gd name="T6" fmla="*/ 12 w 15"/>
                  <a:gd name="T7" fmla="*/ 7 h 9"/>
                  <a:gd name="T8" fmla="*/ 7 w 15"/>
                  <a:gd name="T9" fmla="*/ 7 h 9"/>
                  <a:gd name="T10" fmla="*/ 1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1" y="9"/>
                    </a:moveTo>
                    <a:cubicBezTo>
                      <a:pt x="0" y="4"/>
                      <a:pt x="4" y="2"/>
                      <a:pt x="8" y="1"/>
                    </a:cubicBezTo>
                    <a:cubicBezTo>
                      <a:pt x="9" y="1"/>
                      <a:pt x="12" y="0"/>
                      <a:pt x="13" y="2"/>
                    </a:cubicBezTo>
                    <a:cubicBezTo>
                      <a:pt x="14" y="4"/>
                      <a:pt x="15" y="7"/>
                      <a:pt x="12" y="7"/>
                    </a:cubicBezTo>
                    <a:cubicBezTo>
                      <a:pt x="10" y="7"/>
                      <a:pt x="9" y="6"/>
                      <a:pt x="7" y="7"/>
                    </a:cubicBezTo>
                    <a:cubicBezTo>
                      <a:pt x="6" y="7"/>
                      <a:pt x="1" y="9"/>
                      <a:pt x="1" y="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2" name="Freeform 564">
                <a:extLst>
                  <a:ext uri="{FF2B5EF4-FFF2-40B4-BE49-F238E27FC236}">
                    <a16:creationId xmlns:a16="http://schemas.microsoft.com/office/drawing/2014/main" id="{C02DC900-5939-4855-BBB6-49B65A80A767}"/>
                  </a:ext>
                </a:extLst>
              </p:cNvPr>
              <p:cNvSpPr>
                <a:spLocks/>
              </p:cNvSpPr>
              <p:nvPr/>
            </p:nvSpPr>
            <p:spPr bwMode="auto">
              <a:xfrm>
                <a:off x="2807" y="1136"/>
                <a:ext cx="19" cy="29"/>
              </a:xfrm>
              <a:custGeom>
                <a:avLst/>
                <a:gdLst>
                  <a:gd name="T0" fmla="*/ 1 w 12"/>
                  <a:gd name="T1" fmla="*/ 10 h 17"/>
                  <a:gd name="T2" fmla="*/ 7 w 12"/>
                  <a:gd name="T3" fmla="*/ 1 h 17"/>
                  <a:gd name="T4" fmla="*/ 11 w 12"/>
                  <a:gd name="T5" fmla="*/ 5 h 17"/>
                  <a:gd name="T6" fmla="*/ 1 w 12"/>
                  <a:gd name="T7" fmla="*/ 10 h 17"/>
                </a:gdLst>
                <a:ahLst/>
                <a:cxnLst>
                  <a:cxn ang="0">
                    <a:pos x="T0" y="T1"/>
                  </a:cxn>
                  <a:cxn ang="0">
                    <a:pos x="T2" y="T3"/>
                  </a:cxn>
                  <a:cxn ang="0">
                    <a:pos x="T4" y="T5"/>
                  </a:cxn>
                  <a:cxn ang="0">
                    <a:pos x="T6" y="T7"/>
                  </a:cxn>
                </a:cxnLst>
                <a:rect l="0" t="0" r="r" b="b"/>
                <a:pathLst>
                  <a:path w="12" h="17">
                    <a:moveTo>
                      <a:pt x="1" y="10"/>
                    </a:moveTo>
                    <a:cubicBezTo>
                      <a:pt x="0" y="6"/>
                      <a:pt x="3" y="3"/>
                      <a:pt x="7" y="1"/>
                    </a:cubicBezTo>
                    <a:cubicBezTo>
                      <a:pt x="10" y="0"/>
                      <a:pt x="12" y="2"/>
                      <a:pt x="11" y="5"/>
                    </a:cubicBezTo>
                    <a:cubicBezTo>
                      <a:pt x="10" y="7"/>
                      <a:pt x="3" y="17"/>
                      <a:pt x="1" y="1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3" name="Freeform 565">
                <a:extLst>
                  <a:ext uri="{FF2B5EF4-FFF2-40B4-BE49-F238E27FC236}">
                    <a16:creationId xmlns:a16="http://schemas.microsoft.com/office/drawing/2014/main" id="{2AF07B4A-98A1-46F2-8264-DB2647AD2E74}"/>
                  </a:ext>
                </a:extLst>
              </p:cNvPr>
              <p:cNvSpPr>
                <a:spLocks/>
              </p:cNvSpPr>
              <p:nvPr/>
            </p:nvSpPr>
            <p:spPr bwMode="auto">
              <a:xfrm>
                <a:off x="2708" y="1069"/>
                <a:ext cx="48" cy="39"/>
              </a:xfrm>
              <a:custGeom>
                <a:avLst/>
                <a:gdLst>
                  <a:gd name="T0" fmla="*/ 9 w 30"/>
                  <a:gd name="T1" fmla="*/ 20 h 23"/>
                  <a:gd name="T2" fmla="*/ 3 w 30"/>
                  <a:gd name="T3" fmla="*/ 20 h 23"/>
                  <a:gd name="T4" fmla="*/ 5 w 30"/>
                  <a:gd name="T5" fmla="*/ 9 h 23"/>
                  <a:gd name="T6" fmla="*/ 20 w 30"/>
                  <a:gd name="T7" fmla="*/ 0 h 23"/>
                  <a:gd name="T8" fmla="*/ 30 w 30"/>
                  <a:gd name="T9" fmla="*/ 11 h 23"/>
                  <a:gd name="T10" fmla="*/ 26 w 30"/>
                  <a:gd name="T11" fmla="*/ 22 h 23"/>
                  <a:gd name="T12" fmla="*/ 20 w 30"/>
                  <a:gd name="T13" fmla="*/ 23 h 23"/>
                  <a:gd name="T14" fmla="*/ 15 w 30"/>
                  <a:gd name="T15" fmla="*/ 19 h 23"/>
                  <a:gd name="T16" fmla="*/ 9 w 30"/>
                  <a:gd name="T17"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9" y="20"/>
                    </a:moveTo>
                    <a:cubicBezTo>
                      <a:pt x="7" y="20"/>
                      <a:pt x="4" y="22"/>
                      <a:pt x="3" y="20"/>
                    </a:cubicBezTo>
                    <a:cubicBezTo>
                      <a:pt x="0" y="17"/>
                      <a:pt x="3" y="11"/>
                      <a:pt x="5" y="9"/>
                    </a:cubicBezTo>
                    <a:cubicBezTo>
                      <a:pt x="9" y="5"/>
                      <a:pt x="14" y="0"/>
                      <a:pt x="20" y="0"/>
                    </a:cubicBezTo>
                    <a:cubicBezTo>
                      <a:pt x="26" y="0"/>
                      <a:pt x="30" y="5"/>
                      <a:pt x="30" y="11"/>
                    </a:cubicBezTo>
                    <a:cubicBezTo>
                      <a:pt x="30" y="15"/>
                      <a:pt x="29" y="20"/>
                      <a:pt x="26" y="22"/>
                    </a:cubicBezTo>
                    <a:cubicBezTo>
                      <a:pt x="24" y="23"/>
                      <a:pt x="22" y="23"/>
                      <a:pt x="20" y="23"/>
                    </a:cubicBezTo>
                    <a:cubicBezTo>
                      <a:pt x="18" y="22"/>
                      <a:pt x="17" y="20"/>
                      <a:pt x="15" y="19"/>
                    </a:cubicBezTo>
                    <a:cubicBezTo>
                      <a:pt x="14" y="18"/>
                      <a:pt x="11" y="19"/>
                      <a:pt x="9" y="2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4" name="Oval 566">
                <a:extLst>
                  <a:ext uri="{FF2B5EF4-FFF2-40B4-BE49-F238E27FC236}">
                    <a16:creationId xmlns:a16="http://schemas.microsoft.com/office/drawing/2014/main" id="{23FFACFE-4F30-4BAB-9F35-BEE05509C3B4}"/>
                  </a:ext>
                </a:extLst>
              </p:cNvPr>
              <p:cNvSpPr>
                <a:spLocks noChangeArrowheads="1"/>
              </p:cNvSpPr>
              <p:nvPr/>
            </p:nvSpPr>
            <p:spPr bwMode="auto">
              <a:xfrm>
                <a:off x="2502" y="1334"/>
                <a:ext cx="6" cy="1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5" name="Freeform 567">
                <a:extLst>
                  <a:ext uri="{FF2B5EF4-FFF2-40B4-BE49-F238E27FC236}">
                    <a16:creationId xmlns:a16="http://schemas.microsoft.com/office/drawing/2014/main" id="{E0269CA1-E80A-485D-9C51-D4FCA7396D1E}"/>
                  </a:ext>
                </a:extLst>
              </p:cNvPr>
              <p:cNvSpPr>
                <a:spLocks/>
              </p:cNvSpPr>
              <p:nvPr/>
            </p:nvSpPr>
            <p:spPr bwMode="auto">
              <a:xfrm>
                <a:off x="1757" y="929"/>
                <a:ext cx="691" cy="510"/>
              </a:xfrm>
              <a:custGeom>
                <a:avLst/>
                <a:gdLst>
                  <a:gd name="T0" fmla="*/ 424 w 432"/>
                  <a:gd name="T1" fmla="*/ 251 h 296"/>
                  <a:gd name="T2" fmla="*/ 413 w 432"/>
                  <a:gd name="T3" fmla="*/ 272 h 296"/>
                  <a:gd name="T4" fmla="*/ 405 w 432"/>
                  <a:gd name="T5" fmla="*/ 268 h 296"/>
                  <a:gd name="T6" fmla="*/ 371 w 432"/>
                  <a:gd name="T7" fmla="*/ 277 h 296"/>
                  <a:gd name="T8" fmla="*/ 352 w 432"/>
                  <a:gd name="T9" fmla="*/ 275 h 296"/>
                  <a:gd name="T10" fmla="*/ 318 w 432"/>
                  <a:gd name="T11" fmla="*/ 296 h 296"/>
                  <a:gd name="T12" fmla="*/ 305 w 432"/>
                  <a:gd name="T13" fmla="*/ 294 h 296"/>
                  <a:gd name="T14" fmla="*/ 258 w 432"/>
                  <a:gd name="T15" fmla="*/ 263 h 296"/>
                  <a:gd name="T16" fmla="*/ 229 w 432"/>
                  <a:gd name="T17" fmla="*/ 243 h 296"/>
                  <a:gd name="T18" fmla="*/ 199 w 432"/>
                  <a:gd name="T19" fmla="*/ 223 h 296"/>
                  <a:gd name="T20" fmla="*/ 181 w 432"/>
                  <a:gd name="T21" fmla="*/ 205 h 296"/>
                  <a:gd name="T22" fmla="*/ 160 w 432"/>
                  <a:gd name="T23" fmla="*/ 182 h 296"/>
                  <a:gd name="T24" fmla="*/ 119 w 432"/>
                  <a:gd name="T25" fmla="*/ 173 h 296"/>
                  <a:gd name="T26" fmla="*/ 94 w 432"/>
                  <a:gd name="T27" fmla="*/ 170 h 296"/>
                  <a:gd name="T28" fmla="*/ 61 w 432"/>
                  <a:gd name="T29" fmla="*/ 160 h 296"/>
                  <a:gd name="T30" fmla="*/ 42 w 432"/>
                  <a:gd name="T31" fmla="*/ 161 h 296"/>
                  <a:gd name="T32" fmla="*/ 28 w 432"/>
                  <a:gd name="T33" fmla="*/ 154 h 296"/>
                  <a:gd name="T34" fmla="*/ 17 w 432"/>
                  <a:gd name="T35" fmla="*/ 123 h 296"/>
                  <a:gd name="T36" fmla="*/ 2 w 432"/>
                  <a:gd name="T37" fmla="*/ 100 h 296"/>
                  <a:gd name="T38" fmla="*/ 8 w 432"/>
                  <a:gd name="T39" fmla="*/ 91 h 296"/>
                  <a:gd name="T40" fmla="*/ 28 w 432"/>
                  <a:gd name="T41" fmla="*/ 78 h 296"/>
                  <a:gd name="T42" fmla="*/ 41 w 432"/>
                  <a:gd name="T43" fmla="*/ 49 h 296"/>
                  <a:gd name="T44" fmla="*/ 70 w 432"/>
                  <a:gd name="T45" fmla="*/ 36 h 296"/>
                  <a:gd name="T46" fmla="*/ 91 w 432"/>
                  <a:gd name="T47" fmla="*/ 2 h 296"/>
                  <a:gd name="T48" fmla="*/ 112 w 432"/>
                  <a:gd name="T49" fmla="*/ 36 h 296"/>
                  <a:gd name="T50" fmla="*/ 99 w 432"/>
                  <a:gd name="T51" fmla="*/ 75 h 296"/>
                  <a:gd name="T52" fmla="*/ 69 w 432"/>
                  <a:gd name="T53" fmla="*/ 63 h 296"/>
                  <a:gd name="T54" fmla="*/ 54 w 432"/>
                  <a:gd name="T55" fmla="*/ 106 h 296"/>
                  <a:gd name="T56" fmla="*/ 108 w 432"/>
                  <a:gd name="T57" fmla="*/ 104 h 296"/>
                  <a:gd name="T58" fmla="*/ 137 w 432"/>
                  <a:gd name="T59" fmla="*/ 107 h 296"/>
                  <a:gd name="T60" fmla="*/ 166 w 432"/>
                  <a:gd name="T61" fmla="*/ 114 h 296"/>
                  <a:gd name="T62" fmla="*/ 203 w 432"/>
                  <a:gd name="T63" fmla="*/ 122 h 296"/>
                  <a:gd name="T64" fmla="*/ 215 w 432"/>
                  <a:gd name="T65" fmla="*/ 122 h 296"/>
                  <a:gd name="T66" fmla="*/ 247 w 432"/>
                  <a:gd name="T67" fmla="*/ 129 h 296"/>
                  <a:gd name="T68" fmla="*/ 247 w 432"/>
                  <a:gd name="T69" fmla="*/ 133 h 296"/>
                  <a:gd name="T70" fmla="*/ 233 w 432"/>
                  <a:gd name="T71" fmla="*/ 140 h 296"/>
                  <a:gd name="T72" fmla="*/ 220 w 432"/>
                  <a:gd name="T73" fmla="*/ 156 h 296"/>
                  <a:gd name="T74" fmla="*/ 239 w 432"/>
                  <a:gd name="T75" fmla="*/ 168 h 296"/>
                  <a:gd name="T76" fmla="*/ 274 w 432"/>
                  <a:gd name="T77" fmla="*/ 173 h 296"/>
                  <a:gd name="T78" fmla="*/ 301 w 432"/>
                  <a:gd name="T79" fmla="*/ 184 h 296"/>
                  <a:gd name="T80" fmla="*/ 327 w 432"/>
                  <a:gd name="T81" fmla="*/ 186 h 296"/>
                  <a:gd name="T82" fmla="*/ 315 w 432"/>
                  <a:gd name="T83" fmla="*/ 206 h 296"/>
                  <a:gd name="T84" fmla="*/ 332 w 432"/>
                  <a:gd name="T85" fmla="*/ 205 h 296"/>
                  <a:gd name="T86" fmla="*/ 359 w 432"/>
                  <a:gd name="T87" fmla="*/ 199 h 296"/>
                  <a:gd name="T88" fmla="*/ 361 w 432"/>
                  <a:gd name="T89" fmla="*/ 174 h 296"/>
                  <a:gd name="T90" fmla="*/ 386 w 432"/>
                  <a:gd name="T91" fmla="*/ 178 h 296"/>
                  <a:gd name="T92" fmla="*/ 412 w 432"/>
                  <a:gd name="T93" fmla="*/ 201 h 296"/>
                  <a:gd name="T94" fmla="*/ 425 w 432"/>
                  <a:gd name="T95" fmla="*/ 223 h 296"/>
                  <a:gd name="T96" fmla="*/ 432 w 432"/>
                  <a:gd name="T97" fmla="*/ 2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2" h="296">
                    <a:moveTo>
                      <a:pt x="432" y="249"/>
                    </a:moveTo>
                    <a:cubicBezTo>
                      <a:pt x="431" y="249"/>
                      <a:pt x="429" y="249"/>
                      <a:pt x="429" y="249"/>
                    </a:cubicBezTo>
                    <a:cubicBezTo>
                      <a:pt x="427" y="250"/>
                      <a:pt x="425" y="250"/>
                      <a:pt x="424" y="251"/>
                    </a:cubicBezTo>
                    <a:cubicBezTo>
                      <a:pt x="423" y="254"/>
                      <a:pt x="423" y="257"/>
                      <a:pt x="422" y="260"/>
                    </a:cubicBezTo>
                    <a:cubicBezTo>
                      <a:pt x="421" y="262"/>
                      <a:pt x="420" y="265"/>
                      <a:pt x="419" y="267"/>
                    </a:cubicBezTo>
                    <a:cubicBezTo>
                      <a:pt x="418" y="268"/>
                      <a:pt x="416" y="271"/>
                      <a:pt x="413" y="272"/>
                    </a:cubicBezTo>
                    <a:cubicBezTo>
                      <a:pt x="413" y="272"/>
                      <a:pt x="413" y="272"/>
                      <a:pt x="412" y="272"/>
                    </a:cubicBezTo>
                    <a:cubicBezTo>
                      <a:pt x="411" y="271"/>
                      <a:pt x="410" y="270"/>
                      <a:pt x="409" y="269"/>
                    </a:cubicBezTo>
                    <a:cubicBezTo>
                      <a:pt x="408" y="268"/>
                      <a:pt x="406" y="268"/>
                      <a:pt x="405" y="268"/>
                    </a:cubicBezTo>
                    <a:cubicBezTo>
                      <a:pt x="401" y="268"/>
                      <a:pt x="397" y="269"/>
                      <a:pt x="393" y="269"/>
                    </a:cubicBezTo>
                    <a:cubicBezTo>
                      <a:pt x="390" y="270"/>
                      <a:pt x="387" y="269"/>
                      <a:pt x="384" y="271"/>
                    </a:cubicBezTo>
                    <a:cubicBezTo>
                      <a:pt x="380" y="272"/>
                      <a:pt x="376" y="276"/>
                      <a:pt x="371" y="277"/>
                    </a:cubicBezTo>
                    <a:cubicBezTo>
                      <a:pt x="369" y="278"/>
                      <a:pt x="365" y="277"/>
                      <a:pt x="362" y="276"/>
                    </a:cubicBezTo>
                    <a:cubicBezTo>
                      <a:pt x="360" y="276"/>
                      <a:pt x="359" y="274"/>
                      <a:pt x="357" y="274"/>
                    </a:cubicBezTo>
                    <a:cubicBezTo>
                      <a:pt x="355" y="274"/>
                      <a:pt x="354" y="274"/>
                      <a:pt x="352" y="275"/>
                    </a:cubicBezTo>
                    <a:cubicBezTo>
                      <a:pt x="349" y="277"/>
                      <a:pt x="346" y="279"/>
                      <a:pt x="343" y="282"/>
                    </a:cubicBezTo>
                    <a:cubicBezTo>
                      <a:pt x="340" y="285"/>
                      <a:pt x="337" y="288"/>
                      <a:pt x="333" y="291"/>
                    </a:cubicBezTo>
                    <a:cubicBezTo>
                      <a:pt x="329" y="295"/>
                      <a:pt x="323" y="296"/>
                      <a:pt x="318" y="296"/>
                    </a:cubicBezTo>
                    <a:cubicBezTo>
                      <a:pt x="317" y="296"/>
                      <a:pt x="316" y="296"/>
                      <a:pt x="314" y="296"/>
                    </a:cubicBezTo>
                    <a:cubicBezTo>
                      <a:pt x="313" y="296"/>
                      <a:pt x="311" y="295"/>
                      <a:pt x="309" y="294"/>
                    </a:cubicBezTo>
                    <a:cubicBezTo>
                      <a:pt x="308" y="294"/>
                      <a:pt x="306" y="294"/>
                      <a:pt x="305" y="294"/>
                    </a:cubicBezTo>
                    <a:cubicBezTo>
                      <a:pt x="301" y="292"/>
                      <a:pt x="298" y="289"/>
                      <a:pt x="295" y="287"/>
                    </a:cubicBezTo>
                    <a:cubicBezTo>
                      <a:pt x="288" y="284"/>
                      <a:pt x="281" y="280"/>
                      <a:pt x="276" y="274"/>
                    </a:cubicBezTo>
                    <a:cubicBezTo>
                      <a:pt x="270" y="269"/>
                      <a:pt x="264" y="267"/>
                      <a:pt x="258" y="263"/>
                    </a:cubicBezTo>
                    <a:cubicBezTo>
                      <a:pt x="254" y="261"/>
                      <a:pt x="252" y="258"/>
                      <a:pt x="249" y="256"/>
                    </a:cubicBezTo>
                    <a:cubicBezTo>
                      <a:pt x="246" y="253"/>
                      <a:pt x="243" y="251"/>
                      <a:pt x="240" y="249"/>
                    </a:cubicBezTo>
                    <a:cubicBezTo>
                      <a:pt x="237" y="247"/>
                      <a:pt x="233" y="245"/>
                      <a:pt x="229" y="243"/>
                    </a:cubicBezTo>
                    <a:cubicBezTo>
                      <a:pt x="228" y="242"/>
                      <a:pt x="226" y="241"/>
                      <a:pt x="224" y="240"/>
                    </a:cubicBezTo>
                    <a:cubicBezTo>
                      <a:pt x="220" y="238"/>
                      <a:pt x="215" y="235"/>
                      <a:pt x="211" y="232"/>
                    </a:cubicBezTo>
                    <a:cubicBezTo>
                      <a:pt x="207" y="230"/>
                      <a:pt x="202" y="227"/>
                      <a:pt x="199" y="223"/>
                    </a:cubicBezTo>
                    <a:cubicBezTo>
                      <a:pt x="197" y="221"/>
                      <a:pt x="194" y="219"/>
                      <a:pt x="192" y="217"/>
                    </a:cubicBezTo>
                    <a:cubicBezTo>
                      <a:pt x="190" y="215"/>
                      <a:pt x="189" y="212"/>
                      <a:pt x="186" y="211"/>
                    </a:cubicBezTo>
                    <a:cubicBezTo>
                      <a:pt x="185" y="209"/>
                      <a:pt x="183" y="207"/>
                      <a:pt x="181" y="205"/>
                    </a:cubicBezTo>
                    <a:cubicBezTo>
                      <a:pt x="179" y="203"/>
                      <a:pt x="176" y="202"/>
                      <a:pt x="174" y="200"/>
                    </a:cubicBezTo>
                    <a:cubicBezTo>
                      <a:pt x="171" y="197"/>
                      <a:pt x="168" y="194"/>
                      <a:pt x="166" y="190"/>
                    </a:cubicBezTo>
                    <a:cubicBezTo>
                      <a:pt x="165" y="187"/>
                      <a:pt x="163" y="184"/>
                      <a:pt x="160" y="182"/>
                    </a:cubicBezTo>
                    <a:cubicBezTo>
                      <a:pt x="155" y="177"/>
                      <a:pt x="149" y="179"/>
                      <a:pt x="143" y="178"/>
                    </a:cubicBezTo>
                    <a:cubicBezTo>
                      <a:pt x="138" y="177"/>
                      <a:pt x="133" y="176"/>
                      <a:pt x="128" y="175"/>
                    </a:cubicBezTo>
                    <a:cubicBezTo>
                      <a:pt x="125" y="175"/>
                      <a:pt x="122" y="174"/>
                      <a:pt x="119" y="173"/>
                    </a:cubicBezTo>
                    <a:cubicBezTo>
                      <a:pt x="117" y="172"/>
                      <a:pt x="113" y="171"/>
                      <a:pt x="111" y="171"/>
                    </a:cubicBezTo>
                    <a:cubicBezTo>
                      <a:pt x="108" y="171"/>
                      <a:pt x="106" y="172"/>
                      <a:pt x="103" y="172"/>
                    </a:cubicBezTo>
                    <a:cubicBezTo>
                      <a:pt x="100" y="171"/>
                      <a:pt x="97" y="171"/>
                      <a:pt x="94" y="170"/>
                    </a:cubicBezTo>
                    <a:cubicBezTo>
                      <a:pt x="89" y="170"/>
                      <a:pt x="83" y="167"/>
                      <a:pt x="78" y="167"/>
                    </a:cubicBezTo>
                    <a:cubicBezTo>
                      <a:pt x="77" y="167"/>
                      <a:pt x="76" y="167"/>
                      <a:pt x="75" y="167"/>
                    </a:cubicBezTo>
                    <a:cubicBezTo>
                      <a:pt x="70" y="166"/>
                      <a:pt x="66" y="163"/>
                      <a:pt x="61" y="160"/>
                    </a:cubicBezTo>
                    <a:cubicBezTo>
                      <a:pt x="58" y="158"/>
                      <a:pt x="55" y="156"/>
                      <a:pt x="52" y="154"/>
                    </a:cubicBezTo>
                    <a:cubicBezTo>
                      <a:pt x="50" y="152"/>
                      <a:pt x="48" y="152"/>
                      <a:pt x="46" y="155"/>
                    </a:cubicBezTo>
                    <a:cubicBezTo>
                      <a:pt x="45" y="156"/>
                      <a:pt x="44" y="161"/>
                      <a:pt x="42" y="161"/>
                    </a:cubicBezTo>
                    <a:cubicBezTo>
                      <a:pt x="41" y="162"/>
                      <a:pt x="39" y="160"/>
                      <a:pt x="38" y="159"/>
                    </a:cubicBezTo>
                    <a:cubicBezTo>
                      <a:pt x="36" y="159"/>
                      <a:pt x="34" y="159"/>
                      <a:pt x="32" y="158"/>
                    </a:cubicBezTo>
                    <a:cubicBezTo>
                      <a:pt x="30" y="157"/>
                      <a:pt x="29" y="156"/>
                      <a:pt x="28" y="154"/>
                    </a:cubicBezTo>
                    <a:cubicBezTo>
                      <a:pt x="24" y="150"/>
                      <a:pt x="25" y="145"/>
                      <a:pt x="23" y="140"/>
                    </a:cubicBezTo>
                    <a:cubicBezTo>
                      <a:pt x="23" y="137"/>
                      <a:pt x="22" y="134"/>
                      <a:pt x="21" y="131"/>
                    </a:cubicBezTo>
                    <a:cubicBezTo>
                      <a:pt x="20" y="128"/>
                      <a:pt x="18" y="126"/>
                      <a:pt x="17" y="123"/>
                    </a:cubicBezTo>
                    <a:cubicBezTo>
                      <a:pt x="15" y="121"/>
                      <a:pt x="14" y="118"/>
                      <a:pt x="13" y="115"/>
                    </a:cubicBezTo>
                    <a:cubicBezTo>
                      <a:pt x="11" y="112"/>
                      <a:pt x="9" y="109"/>
                      <a:pt x="7" y="106"/>
                    </a:cubicBezTo>
                    <a:cubicBezTo>
                      <a:pt x="5" y="104"/>
                      <a:pt x="4" y="102"/>
                      <a:pt x="2" y="100"/>
                    </a:cubicBezTo>
                    <a:cubicBezTo>
                      <a:pt x="1" y="99"/>
                      <a:pt x="1" y="98"/>
                      <a:pt x="0" y="97"/>
                    </a:cubicBezTo>
                    <a:cubicBezTo>
                      <a:pt x="1" y="97"/>
                      <a:pt x="1" y="96"/>
                      <a:pt x="2" y="96"/>
                    </a:cubicBezTo>
                    <a:cubicBezTo>
                      <a:pt x="4" y="95"/>
                      <a:pt x="6" y="92"/>
                      <a:pt x="8" y="91"/>
                    </a:cubicBezTo>
                    <a:cubicBezTo>
                      <a:pt x="10" y="89"/>
                      <a:pt x="14" y="90"/>
                      <a:pt x="16" y="88"/>
                    </a:cubicBezTo>
                    <a:cubicBezTo>
                      <a:pt x="19" y="87"/>
                      <a:pt x="18" y="84"/>
                      <a:pt x="20" y="82"/>
                    </a:cubicBezTo>
                    <a:cubicBezTo>
                      <a:pt x="22" y="79"/>
                      <a:pt x="25" y="79"/>
                      <a:pt x="28" y="78"/>
                    </a:cubicBezTo>
                    <a:cubicBezTo>
                      <a:pt x="34" y="76"/>
                      <a:pt x="34" y="68"/>
                      <a:pt x="34" y="63"/>
                    </a:cubicBezTo>
                    <a:cubicBezTo>
                      <a:pt x="34" y="59"/>
                      <a:pt x="34" y="56"/>
                      <a:pt x="35" y="53"/>
                    </a:cubicBezTo>
                    <a:cubicBezTo>
                      <a:pt x="36" y="50"/>
                      <a:pt x="38" y="50"/>
                      <a:pt x="41" y="49"/>
                    </a:cubicBezTo>
                    <a:cubicBezTo>
                      <a:pt x="46" y="47"/>
                      <a:pt x="49" y="41"/>
                      <a:pt x="55" y="42"/>
                    </a:cubicBezTo>
                    <a:cubicBezTo>
                      <a:pt x="57" y="43"/>
                      <a:pt x="60" y="44"/>
                      <a:pt x="63" y="43"/>
                    </a:cubicBezTo>
                    <a:cubicBezTo>
                      <a:pt x="66" y="42"/>
                      <a:pt x="68" y="38"/>
                      <a:pt x="70" y="36"/>
                    </a:cubicBezTo>
                    <a:cubicBezTo>
                      <a:pt x="73" y="30"/>
                      <a:pt x="76" y="27"/>
                      <a:pt x="81" y="22"/>
                    </a:cubicBezTo>
                    <a:cubicBezTo>
                      <a:pt x="86" y="17"/>
                      <a:pt x="84" y="12"/>
                      <a:pt x="86" y="6"/>
                    </a:cubicBezTo>
                    <a:cubicBezTo>
                      <a:pt x="87" y="3"/>
                      <a:pt x="88" y="0"/>
                      <a:pt x="91" y="2"/>
                    </a:cubicBezTo>
                    <a:cubicBezTo>
                      <a:pt x="93" y="4"/>
                      <a:pt x="92" y="8"/>
                      <a:pt x="93" y="11"/>
                    </a:cubicBezTo>
                    <a:cubicBezTo>
                      <a:pt x="93" y="14"/>
                      <a:pt x="95" y="16"/>
                      <a:pt x="98" y="18"/>
                    </a:cubicBezTo>
                    <a:cubicBezTo>
                      <a:pt x="103" y="21"/>
                      <a:pt x="113" y="28"/>
                      <a:pt x="112" y="36"/>
                    </a:cubicBezTo>
                    <a:cubicBezTo>
                      <a:pt x="111" y="40"/>
                      <a:pt x="109" y="44"/>
                      <a:pt x="108" y="48"/>
                    </a:cubicBezTo>
                    <a:cubicBezTo>
                      <a:pt x="108" y="51"/>
                      <a:pt x="108" y="55"/>
                      <a:pt x="108" y="58"/>
                    </a:cubicBezTo>
                    <a:cubicBezTo>
                      <a:pt x="108" y="63"/>
                      <a:pt x="105" y="75"/>
                      <a:pt x="99" y="75"/>
                    </a:cubicBezTo>
                    <a:cubicBezTo>
                      <a:pt x="95" y="75"/>
                      <a:pt x="93" y="71"/>
                      <a:pt x="91" y="69"/>
                    </a:cubicBezTo>
                    <a:cubicBezTo>
                      <a:pt x="88" y="66"/>
                      <a:pt x="85" y="64"/>
                      <a:pt x="81" y="63"/>
                    </a:cubicBezTo>
                    <a:cubicBezTo>
                      <a:pt x="77" y="62"/>
                      <a:pt x="73" y="63"/>
                      <a:pt x="69" y="63"/>
                    </a:cubicBezTo>
                    <a:cubicBezTo>
                      <a:pt x="65" y="64"/>
                      <a:pt x="60" y="63"/>
                      <a:pt x="57" y="66"/>
                    </a:cubicBezTo>
                    <a:cubicBezTo>
                      <a:pt x="51" y="72"/>
                      <a:pt x="58" y="81"/>
                      <a:pt x="56" y="88"/>
                    </a:cubicBezTo>
                    <a:cubicBezTo>
                      <a:pt x="54" y="94"/>
                      <a:pt x="49" y="100"/>
                      <a:pt x="54" y="106"/>
                    </a:cubicBezTo>
                    <a:cubicBezTo>
                      <a:pt x="58" y="112"/>
                      <a:pt x="65" y="119"/>
                      <a:pt x="72" y="120"/>
                    </a:cubicBezTo>
                    <a:cubicBezTo>
                      <a:pt x="79" y="120"/>
                      <a:pt x="89" y="118"/>
                      <a:pt x="94" y="113"/>
                    </a:cubicBezTo>
                    <a:cubicBezTo>
                      <a:pt x="98" y="110"/>
                      <a:pt x="102" y="104"/>
                      <a:pt x="108" y="104"/>
                    </a:cubicBezTo>
                    <a:cubicBezTo>
                      <a:pt x="113" y="104"/>
                      <a:pt x="118" y="109"/>
                      <a:pt x="122" y="111"/>
                    </a:cubicBezTo>
                    <a:cubicBezTo>
                      <a:pt x="126" y="113"/>
                      <a:pt x="127" y="106"/>
                      <a:pt x="128" y="104"/>
                    </a:cubicBezTo>
                    <a:cubicBezTo>
                      <a:pt x="131" y="98"/>
                      <a:pt x="135" y="105"/>
                      <a:pt x="137" y="107"/>
                    </a:cubicBezTo>
                    <a:cubicBezTo>
                      <a:pt x="138" y="109"/>
                      <a:pt x="140" y="111"/>
                      <a:pt x="142" y="112"/>
                    </a:cubicBezTo>
                    <a:cubicBezTo>
                      <a:pt x="144" y="114"/>
                      <a:pt x="147" y="114"/>
                      <a:pt x="150" y="114"/>
                    </a:cubicBezTo>
                    <a:cubicBezTo>
                      <a:pt x="156" y="116"/>
                      <a:pt x="160" y="116"/>
                      <a:pt x="166" y="114"/>
                    </a:cubicBezTo>
                    <a:cubicBezTo>
                      <a:pt x="169" y="112"/>
                      <a:pt x="174" y="112"/>
                      <a:pt x="178" y="114"/>
                    </a:cubicBezTo>
                    <a:cubicBezTo>
                      <a:pt x="180" y="116"/>
                      <a:pt x="182" y="118"/>
                      <a:pt x="184" y="119"/>
                    </a:cubicBezTo>
                    <a:cubicBezTo>
                      <a:pt x="189" y="123"/>
                      <a:pt x="197" y="120"/>
                      <a:pt x="203" y="122"/>
                    </a:cubicBezTo>
                    <a:cubicBezTo>
                      <a:pt x="206" y="122"/>
                      <a:pt x="207" y="125"/>
                      <a:pt x="208" y="127"/>
                    </a:cubicBezTo>
                    <a:cubicBezTo>
                      <a:pt x="208" y="128"/>
                      <a:pt x="208" y="132"/>
                      <a:pt x="210" y="132"/>
                    </a:cubicBezTo>
                    <a:cubicBezTo>
                      <a:pt x="213" y="131"/>
                      <a:pt x="212" y="124"/>
                      <a:pt x="215" y="122"/>
                    </a:cubicBezTo>
                    <a:cubicBezTo>
                      <a:pt x="217" y="121"/>
                      <a:pt x="222" y="122"/>
                      <a:pt x="225" y="123"/>
                    </a:cubicBezTo>
                    <a:cubicBezTo>
                      <a:pt x="228" y="125"/>
                      <a:pt x="231" y="126"/>
                      <a:pt x="235" y="127"/>
                    </a:cubicBezTo>
                    <a:cubicBezTo>
                      <a:pt x="239" y="129"/>
                      <a:pt x="243" y="128"/>
                      <a:pt x="247" y="129"/>
                    </a:cubicBezTo>
                    <a:cubicBezTo>
                      <a:pt x="250" y="129"/>
                      <a:pt x="252" y="129"/>
                      <a:pt x="253" y="131"/>
                    </a:cubicBezTo>
                    <a:cubicBezTo>
                      <a:pt x="254" y="133"/>
                      <a:pt x="254" y="135"/>
                      <a:pt x="252" y="135"/>
                    </a:cubicBezTo>
                    <a:cubicBezTo>
                      <a:pt x="251" y="136"/>
                      <a:pt x="249" y="134"/>
                      <a:pt x="247" y="133"/>
                    </a:cubicBezTo>
                    <a:cubicBezTo>
                      <a:pt x="245" y="133"/>
                      <a:pt x="244" y="133"/>
                      <a:pt x="242" y="135"/>
                    </a:cubicBezTo>
                    <a:cubicBezTo>
                      <a:pt x="240" y="136"/>
                      <a:pt x="239" y="138"/>
                      <a:pt x="237" y="139"/>
                    </a:cubicBezTo>
                    <a:cubicBezTo>
                      <a:pt x="236" y="139"/>
                      <a:pt x="234" y="139"/>
                      <a:pt x="233" y="140"/>
                    </a:cubicBezTo>
                    <a:cubicBezTo>
                      <a:pt x="229" y="142"/>
                      <a:pt x="229" y="147"/>
                      <a:pt x="228" y="150"/>
                    </a:cubicBezTo>
                    <a:cubicBezTo>
                      <a:pt x="226" y="150"/>
                      <a:pt x="222" y="148"/>
                      <a:pt x="220" y="149"/>
                    </a:cubicBezTo>
                    <a:cubicBezTo>
                      <a:pt x="219" y="151"/>
                      <a:pt x="219" y="155"/>
                      <a:pt x="220" y="156"/>
                    </a:cubicBezTo>
                    <a:cubicBezTo>
                      <a:pt x="223" y="160"/>
                      <a:pt x="229" y="158"/>
                      <a:pt x="231" y="163"/>
                    </a:cubicBezTo>
                    <a:cubicBezTo>
                      <a:pt x="232" y="166"/>
                      <a:pt x="230" y="178"/>
                      <a:pt x="236" y="175"/>
                    </a:cubicBezTo>
                    <a:cubicBezTo>
                      <a:pt x="238" y="173"/>
                      <a:pt x="238" y="170"/>
                      <a:pt x="239" y="168"/>
                    </a:cubicBezTo>
                    <a:cubicBezTo>
                      <a:pt x="240" y="166"/>
                      <a:pt x="242" y="164"/>
                      <a:pt x="244" y="164"/>
                    </a:cubicBezTo>
                    <a:cubicBezTo>
                      <a:pt x="252" y="161"/>
                      <a:pt x="259" y="165"/>
                      <a:pt x="265" y="168"/>
                    </a:cubicBezTo>
                    <a:cubicBezTo>
                      <a:pt x="269" y="170"/>
                      <a:pt x="272" y="171"/>
                      <a:pt x="274" y="173"/>
                    </a:cubicBezTo>
                    <a:cubicBezTo>
                      <a:pt x="277" y="176"/>
                      <a:pt x="279" y="179"/>
                      <a:pt x="282" y="181"/>
                    </a:cubicBezTo>
                    <a:cubicBezTo>
                      <a:pt x="284" y="184"/>
                      <a:pt x="285" y="186"/>
                      <a:pt x="289" y="185"/>
                    </a:cubicBezTo>
                    <a:cubicBezTo>
                      <a:pt x="293" y="184"/>
                      <a:pt x="297" y="182"/>
                      <a:pt x="301" y="184"/>
                    </a:cubicBezTo>
                    <a:cubicBezTo>
                      <a:pt x="304" y="185"/>
                      <a:pt x="305" y="187"/>
                      <a:pt x="309" y="186"/>
                    </a:cubicBezTo>
                    <a:cubicBezTo>
                      <a:pt x="312" y="185"/>
                      <a:pt x="313" y="182"/>
                      <a:pt x="317" y="183"/>
                    </a:cubicBezTo>
                    <a:cubicBezTo>
                      <a:pt x="319" y="183"/>
                      <a:pt x="326" y="184"/>
                      <a:pt x="327" y="186"/>
                    </a:cubicBezTo>
                    <a:cubicBezTo>
                      <a:pt x="330" y="188"/>
                      <a:pt x="325" y="190"/>
                      <a:pt x="324" y="192"/>
                    </a:cubicBezTo>
                    <a:cubicBezTo>
                      <a:pt x="323" y="195"/>
                      <a:pt x="327" y="197"/>
                      <a:pt x="326" y="200"/>
                    </a:cubicBezTo>
                    <a:cubicBezTo>
                      <a:pt x="324" y="204"/>
                      <a:pt x="318" y="204"/>
                      <a:pt x="315" y="206"/>
                    </a:cubicBezTo>
                    <a:cubicBezTo>
                      <a:pt x="309" y="210"/>
                      <a:pt x="312" y="224"/>
                      <a:pt x="319" y="218"/>
                    </a:cubicBezTo>
                    <a:cubicBezTo>
                      <a:pt x="322" y="215"/>
                      <a:pt x="321" y="212"/>
                      <a:pt x="323" y="209"/>
                    </a:cubicBezTo>
                    <a:cubicBezTo>
                      <a:pt x="324" y="206"/>
                      <a:pt x="329" y="204"/>
                      <a:pt x="332" y="205"/>
                    </a:cubicBezTo>
                    <a:cubicBezTo>
                      <a:pt x="336" y="205"/>
                      <a:pt x="337" y="208"/>
                      <a:pt x="339" y="210"/>
                    </a:cubicBezTo>
                    <a:cubicBezTo>
                      <a:pt x="343" y="212"/>
                      <a:pt x="345" y="210"/>
                      <a:pt x="348" y="208"/>
                    </a:cubicBezTo>
                    <a:cubicBezTo>
                      <a:pt x="351" y="206"/>
                      <a:pt x="357" y="203"/>
                      <a:pt x="359" y="199"/>
                    </a:cubicBezTo>
                    <a:cubicBezTo>
                      <a:pt x="361" y="195"/>
                      <a:pt x="355" y="194"/>
                      <a:pt x="354" y="191"/>
                    </a:cubicBezTo>
                    <a:cubicBezTo>
                      <a:pt x="352" y="188"/>
                      <a:pt x="356" y="185"/>
                      <a:pt x="357" y="183"/>
                    </a:cubicBezTo>
                    <a:cubicBezTo>
                      <a:pt x="358" y="180"/>
                      <a:pt x="359" y="176"/>
                      <a:pt x="361" y="174"/>
                    </a:cubicBezTo>
                    <a:cubicBezTo>
                      <a:pt x="364" y="172"/>
                      <a:pt x="368" y="173"/>
                      <a:pt x="370" y="171"/>
                    </a:cubicBezTo>
                    <a:cubicBezTo>
                      <a:pt x="373" y="170"/>
                      <a:pt x="376" y="167"/>
                      <a:pt x="379" y="168"/>
                    </a:cubicBezTo>
                    <a:cubicBezTo>
                      <a:pt x="382" y="169"/>
                      <a:pt x="384" y="176"/>
                      <a:pt x="386" y="178"/>
                    </a:cubicBezTo>
                    <a:cubicBezTo>
                      <a:pt x="389" y="182"/>
                      <a:pt x="392" y="185"/>
                      <a:pt x="395" y="189"/>
                    </a:cubicBezTo>
                    <a:cubicBezTo>
                      <a:pt x="397" y="192"/>
                      <a:pt x="401" y="192"/>
                      <a:pt x="404" y="195"/>
                    </a:cubicBezTo>
                    <a:cubicBezTo>
                      <a:pt x="407" y="197"/>
                      <a:pt x="410" y="199"/>
                      <a:pt x="412" y="201"/>
                    </a:cubicBezTo>
                    <a:cubicBezTo>
                      <a:pt x="416" y="206"/>
                      <a:pt x="417" y="211"/>
                      <a:pt x="420" y="216"/>
                    </a:cubicBezTo>
                    <a:cubicBezTo>
                      <a:pt x="421" y="217"/>
                      <a:pt x="421" y="219"/>
                      <a:pt x="422" y="220"/>
                    </a:cubicBezTo>
                    <a:cubicBezTo>
                      <a:pt x="423" y="221"/>
                      <a:pt x="424" y="222"/>
                      <a:pt x="425" y="223"/>
                    </a:cubicBezTo>
                    <a:cubicBezTo>
                      <a:pt x="427" y="225"/>
                      <a:pt x="426" y="231"/>
                      <a:pt x="427" y="234"/>
                    </a:cubicBezTo>
                    <a:cubicBezTo>
                      <a:pt x="427" y="237"/>
                      <a:pt x="430" y="240"/>
                      <a:pt x="431" y="244"/>
                    </a:cubicBezTo>
                    <a:cubicBezTo>
                      <a:pt x="432" y="246"/>
                      <a:pt x="432" y="247"/>
                      <a:pt x="432" y="249"/>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6" name="Oval 568">
                <a:extLst>
                  <a:ext uri="{FF2B5EF4-FFF2-40B4-BE49-F238E27FC236}">
                    <a16:creationId xmlns:a16="http://schemas.microsoft.com/office/drawing/2014/main" id="{1D91DFFD-C329-42C2-817C-806C76029C1A}"/>
                  </a:ext>
                </a:extLst>
              </p:cNvPr>
              <p:cNvSpPr>
                <a:spLocks noChangeArrowheads="1"/>
              </p:cNvSpPr>
              <p:nvPr/>
            </p:nvSpPr>
            <p:spPr bwMode="auto">
              <a:xfrm>
                <a:off x="2280" y="1220"/>
                <a:ext cx="11" cy="21"/>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7" name="Freeform 569">
                <a:extLst>
                  <a:ext uri="{FF2B5EF4-FFF2-40B4-BE49-F238E27FC236}">
                    <a16:creationId xmlns:a16="http://schemas.microsoft.com/office/drawing/2014/main" id="{8AED0676-0B8B-43E1-BCA2-4DFE72DE6B8A}"/>
                  </a:ext>
                </a:extLst>
              </p:cNvPr>
              <p:cNvSpPr>
                <a:spLocks/>
              </p:cNvSpPr>
              <p:nvPr/>
            </p:nvSpPr>
            <p:spPr bwMode="auto">
              <a:xfrm>
                <a:off x="2315" y="1136"/>
                <a:ext cx="41" cy="84"/>
              </a:xfrm>
              <a:custGeom>
                <a:avLst/>
                <a:gdLst>
                  <a:gd name="T0" fmla="*/ 7 w 26"/>
                  <a:gd name="T1" fmla="*/ 32 h 49"/>
                  <a:gd name="T2" fmla="*/ 2 w 26"/>
                  <a:gd name="T3" fmla="*/ 23 h 49"/>
                  <a:gd name="T4" fmla="*/ 3 w 26"/>
                  <a:gd name="T5" fmla="*/ 13 h 49"/>
                  <a:gd name="T6" fmla="*/ 12 w 26"/>
                  <a:gd name="T7" fmla="*/ 5 h 49"/>
                  <a:gd name="T8" fmla="*/ 18 w 26"/>
                  <a:gd name="T9" fmla="*/ 3 h 49"/>
                  <a:gd name="T10" fmla="*/ 20 w 26"/>
                  <a:gd name="T11" fmla="*/ 14 h 49"/>
                  <a:gd name="T12" fmla="*/ 25 w 26"/>
                  <a:gd name="T13" fmla="*/ 23 h 49"/>
                  <a:gd name="T14" fmla="*/ 25 w 26"/>
                  <a:gd name="T15" fmla="*/ 33 h 49"/>
                  <a:gd name="T16" fmla="*/ 23 w 26"/>
                  <a:gd name="T17" fmla="*/ 40 h 49"/>
                  <a:gd name="T18" fmla="*/ 21 w 26"/>
                  <a:gd name="T19" fmla="*/ 46 h 49"/>
                  <a:gd name="T20" fmla="*/ 14 w 26"/>
                  <a:gd name="T21" fmla="*/ 48 h 49"/>
                  <a:gd name="T22" fmla="*/ 6 w 26"/>
                  <a:gd name="T23" fmla="*/ 46 h 49"/>
                  <a:gd name="T24" fmla="*/ 7 w 26"/>
                  <a:gd name="T25" fmla="*/ 35 h 49"/>
                  <a:gd name="T26" fmla="*/ 7 w 26"/>
                  <a:gd name="T27"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9">
                    <a:moveTo>
                      <a:pt x="7" y="32"/>
                    </a:moveTo>
                    <a:cubicBezTo>
                      <a:pt x="6" y="29"/>
                      <a:pt x="3" y="26"/>
                      <a:pt x="2" y="23"/>
                    </a:cubicBezTo>
                    <a:cubicBezTo>
                      <a:pt x="1" y="19"/>
                      <a:pt x="0" y="16"/>
                      <a:pt x="3" y="13"/>
                    </a:cubicBezTo>
                    <a:cubicBezTo>
                      <a:pt x="5" y="10"/>
                      <a:pt x="9" y="8"/>
                      <a:pt x="12" y="5"/>
                    </a:cubicBezTo>
                    <a:cubicBezTo>
                      <a:pt x="13" y="4"/>
                      <a:pt x="16" y="0"/>
                      <a:pt x="18" y="3"/>
                    </a:cubicBezTo>
                    <a:cubicBezTo>
                      <a:pt x="19" y="7"/>
                      <a:pt x="19" y="10"/>
                      <a:pt x="20" y="14"/>
                    </a:cubicBezTo>
                    <a:cubicBezTo>
                      <a:pt x="22" y="17"/>
                      <a:pt x="24" y="20"/>
                      <a:pt x="25" y="23"/>
                    </a:cubicBezTo>
                    <a:cubicBezTo>
                      <a:pt x="26" y="26"/>
                      <a:pt x="26" y="29"/>
                      <a:pt x="25" y="33"/>
                    </a:cubicBezTo>
                    <a:cubicBezTo>
                      <a:pt x="24" y="35"/>
                      <a:pt x="24" y="38"/>
                      <a:pt x="23" y="40"/>
                    </a:cubicBezTo>
                    <a:cubicBezTo>
                      <a:pt x="23" y="42"/>
                      <a:pt x="23" y="44"/>
                      <a:pt x="21" y="46"/>
                    </a:cubicBezTo>
                    <a:cubicBezTo>
                      <a:pt x="19" y="47"/>
                      <a:pt x="16" y="48"/>
                      <a:pt x="14" y="48"/>
                    </a:cubicBezTo>
                    <a:cubicBezTo>
                      <a:pt x="11" y="48"/>
                      <a:pt x="7" y="49"/>
                      <a:pt x="6" y="46"/>
                    </a:cubicBezTo>
                    <a:cubicBezTo>
                      <a:pt x="5" y="42"/>
                      <a:pt x="7" y="38"/>
                      <a:pt x="7" y="35"/>
                    </a:cubicBezTo>
                    <a:cubicBezTo>
                      <a:pt x="7" y="34"/>
                      <a:pt x="7" y="33"/>
                      <a:pt x="7" y="32"/>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8" name="Oval 570">
                <a:extLst>
                  <a:ext uri="{FF2B5EF4-FFF2-40B4-BE49-F238E27FC236}">
                    <a16:creationId xmlns:a16="http://schemas.microsoft.com/office/drawing/2014/main" id="{BFA54366-179F-4C3F-9DCB-38E6CAE334F2}"/>
                  </a:ext>
                </a:extLst>
              </p:cNvPr>
              <p:cNvSpPr>
                <a:spLocks noChangeArrowheads="1"/>
              </p:cNvSpPr>
              <p:nvPr/>
            </p:nvSpPr>
            <p:spPr bwMode="auto">
              <a:xfrm>
                <a:off x="2051" y="1121"/>
                <a:ext cx="15" cy="6"/>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89" name="Oval 571">
                <a:extLst>
                  <a:ext uri="{FF2B5EF4-FFF2-40B4-BE49-F238E27FC236}">
                    <a16:creationId xmlns:a16="http://schemas.microsoft.com/office/drawing/2014/main" id="{8FAB6F97-CAC2-457E-94BF-88546725F680}"/>
                  </a:ext>
                </a:extLst>
              </p:cNvPr>
              <p:cNvSpPr>
                <a:spLocks noChangeArrowheads="1"/>
              </p:cNvSpPr>
              <p:nvPr/>
            </p:nvSpPr>
            <p:spPr bwMode="auto">
              <a:xfrm>
                <a:off x="2031" y="1069"/>
                <a:ext cx="6"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0" name="Oval 572">
                <a:extLst>
                  <a:ext uri="{FF2B5EF4-FFF2-40B4-BE49-F238E27FC236}">
                    <a16:creationId xmlns:a16="http://schemas.microsoft.com/office/drawing/2014/main" id="{D1F40CD2-1FF7-410B-926D-4AC94A51563C}"/>
                  </a:ext>
                </a:extLst>
              </p:cNvPr>
              <p:cNvSpPr>
                <a:spLocks noChangeArrowheads="1"/>
              </p:cNvSpPr>
              <p:nvPr/>
            </p:nvSpPr>
            <p:spPr bwMode="auto">
              <a:xfrm>
                <a:off x="2013" y="1060"/>
                <a:ext cx="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1" name="Oval 573">
                <a:extLst>
                  <a:ext uri="{FF2B5EF4-FFF2-40B4-BE49-F238E27FC236}">
                    <a16:creationId xmlns:a16="http://schemas.microsoft.com/office/drawing/2014/main" id="{54C49E05-F3B1-47E2-A397-6666DAEB61AB}"/>
                  </a:ext>
                </a:extLst>
              </p:cNvPr>
              <p:cNvSpPr>
                <a:spLocks noChangeArrowheads="1"/>
              </p:cNvSpPr>
              <p:nvPr/>
            </p:nvSpPr>
            <p:spPr bwMode="auto">
              <a:xfrm>
                <a:off x="2003" y="1048"/>
                <a:ext cx="7"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2" name="Freeform 574">
                <a:extLst>
                  <a:ext uri="{FF2B5EF4-FFF2-40B4-BE49-F238E27FC236}">
                    <a16:creationId xmlns:a16="http://schemas.microsoft.com/office/drawing/2014/main" id="{80466C42-E8FD-4AE8-9A58-04D59D7E191F}"/>
                  </a:ext>
                </a:extLst>
              </p:cNvPr>
              <p:cNvSpPr>
                <a:spLocks/>
              </p:cNvSpPr>
              <p:nvPr/>
            </p:nvSpPr>
            <p:spPr bwMode="auto">
              <a:xfrm>
                <a:off x="2005" y="1000"/>
                <a:ext cx="78" cy="62"/>
              </a:xfrm>
              <a:custGeom>
                <a:avLst/>
                <a:gdLst>
                  <a:gd name="T0" fmla="*/ 5 w 49"/>
                  <a:gd name="T1" fmla="*/ 18 h 36"/>
                  <a:gd name="T2" fmla="*/ 16 w 49"/>
                  <a:gd name="T3" fmla="*/ 10 h 36"/>
                  <a:gd name="T4" fmla="*/ 26 w 49"/>
                  <a:gd name="T5" fmla="*/ 3 h 36"/>
                  <a:gd name="T6" fmla="*/ 43 w 49"/>
                  <a:gd name="T7" fmla="*/ 7 h 36"/>
                  <a:gd name="T8" fmla="*/ 45 w 49"/>
                  <a:gd name="T9" fmla="*/ 16 h 36"/>
                  <a:gd name="T10" fmla="*/ 48 w 49"/>
                  <a:gd name="T11" fmla="*/ 26 h 36"/>
                  <a:gd name="T12" fmla="*/ 47 w 49"/>
                  <a:gd name="T13" fmla="*/ 32 h 36"/>
                  <a:gd name="T14" fmla="*/ 38 w 49"/>
                  <a:gd name="T15" fmla="*/ 34 h 36"/>
                  <a:gd name="T16" fmla="*/ 35 w 49"/>
                  <a:gd name="T17" fmla="*/ 34 h 36"/>
                  <a:gd name="T18" fmla="*/ 31 w 49"/>
                  <a:gd name="T19" fmla="*/ 34 h 36"/>
                  <a:gd name="T20" fmla="*/ 24 w 49"/>
                  <a:gd name="T21" fmla="*/ 36 h 36"/>
                  <a:gd name="T22" fmla="*/ 19 w 49"/>
                  <a:gd name="T23" fmla="*/ 36 h 36"/>
                  <a:gd name="T24" fmla="*/ 14 w 49"/>
                  <a:gd name="T25" fmla="*/ 35 h 36"/>
                  <a:gd name="T26" fmla="*/ 11 w 49"/>
                  <a:gd name="T27" fmla="*/ 32 h 36"/>
                  <a:gd name="T28" fmla="*/ 5 w 49"/>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6">
                    <a:moveTo>
                      <a:pt x="5" y="18"/>
                    </a:moveTo>
                    <a:cubicBezTo>
                      <a:pt x="9" y="15"/>
                      <a:pt x="13" y="13"/>
                      <a:pt x="16" y="10"/>
                    </a:cubicBezTo>
                    <a:cubicBezTo>
                      <a:pt x="20" y="8"/>
                      <a:pt x="22" y="5"/>
                      <a:pt x="26" y="3"/>
                    </a:cubicBezTo>
                    <a:cubicBezTo>
                      <a:pt x="31" y="0"/>
                      <a:pt x="40" y="2"/>
                      <a:pt x="43" y="7"/>
                    </a:cubicBezTo>
                    <a:cubicBezTo>
                      <a:pt x="44" y="10"/>
                      <a:pt x="45" y="13"/>
                      <a:pt x="45" y="16"/>
                    </a:cubicBezTo>
                    <a:cubicBezTo>
                      <a:pt x="46" y="20"/>
                      <a:pt x="47" y="23"/>
                      <a:pt x="48" y="26"/>
                    </a:cubicBezTo>
                    <a:cubicBezTo>
                      <a:pt x="49" y="28"/>
                      <a:pt x="49" y="30"/>
                      <a:pt x="47" y="32"/>
                    </a:cubicBezTo>
                    <a:cubicBezTo>
                      <a:pt x="45" y="34"/>
                      <a:pt x="41" y="34"/>
                      <a:pt x="38" y="34"/>
                    </a:cubicBezTo>
                    <a:cubicBezTo>
                      <a:pt x="37" y="34"/>
                      <a:pt x="36" y="34"/>
                      <a:pt x="35" y="34"/>
                    </a:cubicBezTo>
                    <a:cubicBezTo>
                      <a:pt x="34" y="34"/>
                      <a:pt x="32" y="34"/>
                      <a:pt x="31" y="34"/>
                    </a:cubicBezTo>
                    <a:cubicBezTo>
                      <a:pt x="29" y="35"/>
                      <a:pt x="26" y="35"/>
                      <a:pt x="24" y="36"/>
                    </a:cubicBezTo>
                    <a:cubicBezTo>
                      <a:pt x="22" y="36"/>
                      <a:pt x="21" y="36"/>
                      <a:pt x="19" y="36"/>
                    </a:cubicBezTo>
                    <a:cubicBezTo>
                      <a:pt x="17" y="36"/>
                      <a:pt x="15" y="36"/>
                      <a:pt x="14" y="35"/>
                    </a:cubicBezTo>
                    <a:cubicBezTo>
                      <a:pt x="12" y="34"/>
                      <a:pt x="12" y="33"/>
                      <a:pt x="11" y="32"/>
                    </a:cubicBezTo>
                    <a:cubicBezTo>
                      <a:pt x="6" y="29"/>
                      <a:pt x="0" y="23"/>
                      <a:pt x="5" y="18"/>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3" name="Oval 575">
                <a:extLst>
                  <a:ext uri="{FF2B5EF4-FFF2-40B4-BE49-F238E27FC236}">
                    <a16:creationId xmlns:a16="http://schemas.microsoft.com/office/drawing/2014/main" id="{0A713C4E-09BB-4CAA-B379-08323A48B93B}"/>
                  </a:ext>
                </a:extLst>
              </p:cNvPr>
              <p:cNvSpPr>
                <a:spLocks noChangeArrowheads="1"/>
              </p:cNvSpPr>
              <p:nvPr/>
            </p:nvSpPr>
            <p:spPr bwMode="auto">
              <a:xfrm>
                <a:off x="1754" y="1019"/>
                <a:ext cx="10" cy="10"/>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4" name="Oval 576">
                <a:extLst>
                  <a:ext uri="{FF2B5EF4-FFF2-40B4-BE49-F238E27FC236}">
                    <a16:creationId xmlns:a16="http://schemas.microsoft.com/office/drawing/2014/main" id="{84D38A31-6BDA-4FD6-A4E7-55409304EAEF}"/>
                  </a:ext>
                </a:extLst>
              </p:cNvPr>
              <p:cNvSpPr>
                <a:spLocks noChangeArrowheads="1"/>
              </p:cNvSpPr>
              <p:nvPr/>
            </p:nvSpPr>
            <p:spPr bwMode="auto">
              <a:xfrm>
                <a:off x="1514" y="907"/>
                <a:ext cx="10" cy="1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5" name="Oval 577">
                <a:extLst>
                  <a:ext uri="{FF2B5EF4-FFF2-40B4-BE49-F238E27FC236}">
                    <a16:creationId xmlns:a16="http://schemas.microsoft.com/office/drawing/2014/main" id="{36DC3119-0542-4BAB-BBA8-4A62BEEB7100}"/>
                  </a:ext>
                </a:extLst>
              </p:cNvPr>
              <p:cNvSpPr>
                <a:spLocks noChangeArrowheads="1"/>
              </p:cNvSpPr>
              <p:nvPr/>
            </p:nvSpPr>
            <p:spPr bwMode="auto">
              <a:xfrm>
                <a:off x="1495" y="900"/>
                <a:ext cx="10" cy="12"/>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6" name="Freeform 578">
                <a:extLst>
                  <a:ext uri="{FF2B5EF4-FFF2-40B4-BE49-F238E27FC236}">
                    <a16:creationId xmlns:a16="http://schemas.microsoft.com/office/drawing/2014/main" id="{645AB28F-C0A8-490B-AB3C-3A740A4F5A57}"/>
                  </a:ext>
                </a:extLst>
              </p:cNvPr>
              <p:cNvSpPr>
                <a:spLocks noEditPoints="1"/>
              </p:cNvSpPr>
              <p:nvPr/>
            </p:nvSpPr>
            <p:spPr bwMode="auto">
              <a:xfrm>
                <a:off x="1104" y="624"/>
                <a:ext cx="466" cy="540"/>
              </a:xfrm>
              <a:custGeom>
                <a:avLst/>
                <a:gdLst>
                  <a:gd name="T0" fmla="*/ 267 w 292"/>
                  <a:gd name="T1" fmla="*/ 70 h 313"/>
                  <a:gd name="T2" fmla="*/ 270 w 292"/>
                  <a:gd name="T3" fmla="*/ 42 h 313"/>
                  <a:gd name="T4" fmla="*/ 243 w 292"/>
                  <a:gd name="T5" fmla="*/ 2 h 313"/>
                  <a:gd name="T6" fmla="*/ 233 w 292"/>
                  <a:gd name="T7" fmla="*/ 20 h 313"/>
                  <a:gd name="T8" fmla="*/ 214 w 292"/>
                  <a:gd name="T9" fmla="*/ 38 h 313"/>
                  <a:gd name="T10" fmla="*/ 187 w 292"/>
                  <a:gd name="T11" fmla="*/ 46 h 313"/>
                  <a:gd name="T12" fmla="*/ 177 w 292"/>
                  <a:gd name="T13" fmla="*/ 55 h 313"/>
                  <a:gd name="T14" fmla="*/ 170 w 292"/>
                  <a:gd name="T15" fmla="*/ 53 h 313"/>
                  <a:gd name="T16" fmla="*/ 168 w 292"/>
                  <a:gd name="T17" fmla="*/ 68 h 313"/>
                  <a:gd name="T18" fmla="*/ 146 w 292"/>
                  <a:gd name="T19" fmla="*/ 80 h 313"/>
                  <a:gd name="T20" fmla="*/ 127 w 292"/>
                  <a:gd name="T21" fmla="*/ 97 h 313"/>
                  <a:gd name="T22" fmla="*/ 116 w 292"/>
                  <a:gd name="T23" fmla="*/ 130 h 313"/>
                  <a:gd name="T24" fmla="*/ 79 w 292"/>
                  <a:gd name="T25" fmla="*/ 155 h 313"/>
                  <a:gd name="T26" fmla="*/ 38 w 292"/>
                  <a:gd name="T27" fmla="*/ 151 h 313"/>
                  <a:gd name="T28" fmla="*/ 1 w 292"/>
                  <a:gd name="T29" fmla="*/ 144 h 313"/>
                  <a:gd name="T30" fmla="*/ 14 w 292"/>
                  <a:gd name="T31" fmla="*/ 163 h 313"/>
                  <a:gd name="T32" fmla="*/ 42 w 292"/>
                  <a:gd name="T33" fmla="*/ 174 h 313"/>
                  <a:gd name="T34" fmla="*/ 42 w 292"/>
                  <a:gd name="T35" fmla="*/ 194 h 313"/>
                  <a:gd name="T36" fmla="*/ 35 w 292"/>
                  <a:gd name="T37" fmla="*/ 215 h 313"/>
                  <a:gd name="T38" fmla="*/ 13 w 292"/>
                  <a:gd name="T39" fmla="*/ 242 h 313"/>
                  <a:gd name="T40" fmla="*/ 13 w 292"/>
                  <a:gd name="T41" fmla="*/ 245 h 313"/>
                  <a:gd name="T42" fmla="*/ 33 w 292"/>
                  <a:gd name="T43" fmla="*/ 234 h 313"/>
                  <a:gd name="T44" fmla="*/ 54 w 292"/>
                  <a:gd name="T45" fmla="*/ 231 h 313"/>
                  <a:gd name="T46" fmla="*/ 79 w 292"/>
                  <a:gd name="T47" fmla="*/ 269 h 313"/>
                  <a:gd name="T48" fmla="*/ 82 w 292"/>
                  <a:gd name="T49" fmla="*/ 285 h 313"/>
                  <a:gd name="T50" fmla="*/ 85 w 292"/>
                  <a:gd name="T51" fmla="*/ 252 h 313"/>
                  <a:gd name="T52" fmla="*/ 104 w 292"/>
                  <a:gd name="T53" fmla="*/ 229 h 313"/>
                  <a:gd name="T54" fmla="*/ 111 w 292"/>
                  <a:gd name="T55" fmla="*/ 232 h 313"/>
                  <a:gd name="T56" fmla="*/ 125 w 292"/>
                  <a:gd name="T57" fmla="*/ 226 h 313"/>
                  <a:gd name="T58" fmla="*/ 112 w 292"/>
                  <a:gd name="T59" fmla="*/ 247 h 313"/>
                  <a:gd name="T60" fmla="*/ 129 w 292"/>
                  <a:gd name="T61" fmla="*/ 248 h 313"/>
                  <a:gd name="T62" fmla="*/ 140 w 292"/>
                  <a:gd name="T63" fmla="*/ 214 h 313"/>
                  <a:gd name="T64" fmla="*/ 140 w 292"/>
                  <a:gd name="T65" fmla="*/ 252 h 313"/>
                  <a:gd name="T66" fmla="*/ 117 w 292"/>
                  <a:gd name="T67" fmla="*/ 273 h 313"/>
                  <a:gd name="T68" fmla="*/ 105 w 292"/>
                  <a:gd name="T69" fmla="*/ 290 h 313"/>
                  <a:gd name="T70" fmla="*/ 142 w 292"/>
                  <a:gd name="T71" fmla="*/ 305 h 313"/>
                  <a:gd name="T72" fmla="*/ 173 w 292"/>
                  <a:gd name="T73" fmla="*/ 275 h 313"/>
                  <a:gd name="T74" fmla="*/ 162 w 292"/>
                  <a:gd name="T75" fmla="*/ 248 h 313"/>
                  <a:gd name="T76" fmla="*/ 183 w 292"/>
                  <a:gd name="T77" fmla="*/ 219 h 313"/>
                  <a:gd name="T78" fmla="*/ 213 w 292"/>
                  <a:gd name="T79" fmla="*/ 216 h 313"/>
                  <a:gd name="T80" fmla="*/ 211 w 292"/>
                  <a:gd name="T81" fmla="*/ 210 h 313"/>
                  <a:gd name="T82" fmla="*/ 218 w 292"/>
                  <a:gd name="T83" fmla="*/ 187 h 313"/>
                  <a:gd name="T84" fmla="*/ 217 w 292"/>
                  <a:gd name="T85" fmla="*/ 171 h 313"/>
                  <a:gd name="T86" fmla="*/ 230 w 292"/>
                  <a:gd name="T87" fmla="*/ 161 h 313"/>
                  <a:gd name="T88" fmla="*/ 249 w 292"/>
                  <a:gd name="T89" fmla="*/ 135 h 313"/>
                  <a:gd name="T90" fmla="*/ 265 w 292"/>
                  <a:gd name="T91" fmla="*/ 133 h 313"/>
                  <a:gd name="T92" fmla="*/ 282 w 292"/>
                  <a:gd name="T93" fmla="*/ 89 h 313"/>
                  <a:gd name="T94" fmla="*/ 292 w 292"/>
                  <a:gd name="T95" fmla="*/ 68 h 313"/>
                  <a:gd name="T96" fmla="*/ 186 w 292"/>
                  <a:gd name="T97" fmla="*/ 190 h 313"/>
                  <a:gd name="T98" fmla="*/ 178 w 292"/>
                  <a:gd name="T99" fmla="*/ 206 h 313"/>
                  <a:gd name="T100" fmla="*/ 170 w 292"/>
                  <a:gd name="T101" fmla="*/ 209 h 313"/>
                  <a:gd name="T102" fmla="*/ 169 w 292"/>
                  <a:gd name="T103" fmla="*/ 194 h 313"/>
                  <a:gd name="T104" fmla="*/ 178 w 292"/>
                  <a:gd name="T105" fmla="*/ 181 h 313"/>
                  <a:gd name="T106" fmla="*/ 186 w 292"/>
                  <a:gd name="T107" fmla="*/ 19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2" h="313">
                    <a:moveTo>
                      <a:pt x="285" y="62"/>
                    </a:moveTo>
                    <a:cubicBezTo>
                      <a:pt x="281" y="66"/>
                      <a:pt x="271" y="75"/>
                      <a:pt x="267" y="70"/>
                    </a:cubicBezTo>
                    <a:cubicBezTo>
                      <a:pt x="263" y="65"/>
                      <a:pt x="260" y="58"/>
                      <a:pt x="266" y="54"/>
                    </a:cubicBezTo>
                    <a:cubicBezTo>
                      <a:pt x="272" y="50"/>
                      <a:pt x="272" y="46"/>
                      <a:pt x="270" y="42"/>
                    </a:cubicBezTo>
                    <a:cubicBezTo>
                      <a:pt x="268" y="39"/>
                      <a:pt x="253" y="12"/>
                      <a:pt x="245" y="0"/>
                    </a:cubicBezTo>
                    <a:cubicBezTo>
                      <a:pt x="244" y="0"/>
                      <a:pt x="243" y="1"/>
                      <a:pt x="243" y="2"/>
                    </a:cubicBezTo>
                    <a:cubicBezTo>
                      <a:pt x="240" y="3"/>
                      <a:pt x="239" y="4"/>
                      <a:pt x="237" y="7"/>
                    </a:cubicBezTo>
                    <a:cubicBezTo>
                      <a:pt x="234" y="11"/>
                      <a:pt x="234" y="15"/>
                      <a:pt x="233" y="20"/>
                    </a:cubicBezTo>
                    <a:cubicBezTo>
                      <a:pt x="233" y="25"/>
                      <a:pt x="229" y="28"/>
                      <a:pt x="226" y="31"/>
                    </a:cubicBezTo>
                    <a:cubicBezTo>
                      <a:pt x="222" y="35"/>
                      <a:pt x="219" y="37"/>
                      <a:pt x="214" y="38"/>
                    </a:cubicBezTo>
                    <a:cubicBezTo>
                      <a:pt x="206" y="39"/>
                      <a:pt x="200" y="36"/>
                      <a:pt x="195" y="43"/>
                    </a:cubicBezTo>
                    <a:cubicBezTo>
                      <a:pt x="192" y="45"/>
                      <a:pt x="190" y="44"/>
                      <a:pt x="187" y="46"/>
                    </a:cubicBezTo>
                    <a:cubicBezTo>
                      <a:pt x="184" y="48"/>
                      <a:pt x="184" y="52"/>
                      <a:pt x="182" y="53"/>
                    </a:cubicBezTo>
                    <a:cubicBezTo>
                      <a:pt x="181" y="54"/>
                      <a:pt x="179" y="55"/>
                      <a:pt x="177" y="55"/>
                    </a:cubicBezTo>
                    <a:cubicBezTo>
                      <a:pt x="176" y="55"/>
                      <a:pt x="174" y="55"/>
                      <a:pt x="173" y="55"/>
                    </a:cubicBezTo>
                    <a:cubicBezTo>
                      <a:pt x="171" y="55"/>
                      <a:pt x="171" y="53"/>
                      <a:pt x="170" y="53"/>
                    </a:cubicBezTo>
                    <a:cubicBezTo>
                      <a:pt x="166" y="50"/>
                      <a:pt x="166" y="54"/>
                      <a:pt x="166" y="57"/>
                    </a:cubicBezTo>
                    <a:cubicBezTo>
                      <a:pt x="167" y="61"/>
                      <a:pt x="167" y="64"/>
                      <a:pt x="168" y="68"/>
                    </a:cubicBezTo>
                    <a:cubicBezTo>
                      <a:pt x="168" y="73"/>
                      <a:pt x="167" y="79"/>
                      <a:pt x="160" y="79"/>
                    </a:cubicBezTo>
                    <a:cubicBezTo>
                      <a:pt x="156" y="78"/>
                      <a:pt x="149" y="74"/>
                      <a:pt x="146" y="80"/>
                    </a:cubicBezTo>
                    <a:cubicBezTo>
                      <a:pt x="144" y="85"/>
                      <a:pt x="150" y="91"/>
                      <a:pt x="144" y="95"/>
                    </a:cubicBezTo>
                    <a:cubicBezTo>
                      <a:pt x="139" y="99"/>
                      <a:pt x="132" y="97"/>
                      <a:pt x="127" y="97"/>
                    </a:cubicBezTo>
                    <a:cubicBezTo>
                      <a:pt x="120" y="98"/>
                      <a:pt x="119" y="102"/>
                      <a:pt x="117" y="107"/>
                    </a:cubicBezTo>
                    <a:cubicBezTo>
                      <a:pt x="114" y="115"/>
                      <a:pt x="117" y="122"/>
                      <a:pt x="116" y="130"/>
                    </a:cubicBezTo>
                    <a:cubicBezTo>
                      <a:pt x="115" y="138"/>
                      <a:pt x="112" y="145"/>
                      <a:pt x="105" y="149"/>
                    </a:cubicBezTo>
                    <a:cubicBezTo>
                      <a:pt x="97" y="155"/>
                      <a:pt x="88" y="156"/>
                      <a:pt x="79" y="155"/>
                    </a:cubicBezTo>
                    <a:cubicBezTo>
                      <a:pt x="69" y="155"/>
                      <a:pt x="60" y="154"/>
                      <a:pt x="50" y="153"/>
                    </a:cubicBezTo>
                    <a:cubicBezTo>
                      <a:pt x="46" y="152"/>
                      <a:pt x="42" y="152"/>
                      <a:pt x="38" y="151"/>
                    </a:cubicBezTo>
                    <a:cubicBezTo>
                      <a:pt x="29" y="149"/>
                      <a:pt x="21" y="147"/>
                      <a:pt x="12" y="145"/>
                    </a:cubicBezTo>
                    <a:cubicBezTo>
                      <a:pt x="8" y="145"/>
                      <a:pt x="5" y="144"/>
                      <a:pt x="1" y="144"/>
                    </a:cubicBezTo>
                    <a:cubicBezTo>
                      <a:pt x="0" y="149"/>
                      <a:pt x="0" y="157"/>
                      <a:pt x="5" y="165"/>
                    </a:cubicBezTo>
                    <a:cubicBezTo>
                      <a:pt x="7" y="163"/>
                      <a:pt x="11" y="164"/>
                      <a:pt x="14" y="163"/>
                    </a:cubicBezTo>
                    <a:cubicBezTo>
                      <a:pt x="21" y="163"/>
                      <a:pt x="29" y="160"/>
                      <a:pt x="36" y="165"/>
                    </a:cubicBezTo>
                    <a:cubicBezTo>
                      <a:pt x="39" y="168"/>
                      <a:pt x="40" y="171"/>
                      <a:pt x="42" y="174"/>
                    </a:cubicBezTo>
                    <a:cubicBezTo>
                      <a:pt x="43" y="177"/>
                      <a:pt x="45" y="180"/>
                      <a:pt x="46" y="184"/>
                    </a:cubicBezTo>
                    <a:cubicBezTo>
                      <a:pt x="46" y="188"/>
                      <a:pt x="44" y="191"/>
                      <a:pt x="42" y="194"/>
                    </a:cubicBezTo>
                    <a:cubicBezTo>
                      <a:pt x="39" y="197"/>
                      <a:pt x="37" y="200"/>
                      <a:pt x="36" y="205"/>
                    </a:cubicBezTo>
                    <a:cubicBezTo>
                      <a:pt x="36" y="208"/>
                      <a:pt x="36" y="212"/>
                      <a:pt x="35" y="215"/>
                    </a:cubicBezTo>
                    <a:cubicBezTo>
                      <a:pt x="34" y="219"/>
                      <a:pt x="31" y="223"/>
                      <a:pt x="29" y="227"/>
                    </a:cubicBezTo>
                    <a:cubicBezTo>
                      <a:pt x="26" y="234"/>
                      <a:pt x="22" y="242"/>
                      <a:pt x="13" y="242"/>
                    </a:cubicBezTo>
                    <a:cubicBezTo>
                      <a:pt x="12" y="242"/>
                      <a:pt x="12" y="242"/>
                      <a:pt x="11" y="242"/>
                    </a:cubicBezTo>
                    <a:cubicBezTo>
                      <a:pt x="12" y="244"/>
                      <a:pt x="12" y="245"/>
                      <a:pt x="13" y="245"/>
                    </a:cubicBezTo>
                    <a:cubicBezTo>
                      <a:pt x="19" y="249"/>
                      <a:pt x="29" y="257"/>
                      <a:pt x="29" y="248"/>
                    </a:cubicBezTo>
                    <a:cubicBezTo>
                      <a:pt x="28" y="238"/>
                      <a:pt x="30" y="232"/>
                      <a:pt x="33" y="234"/>
                    </a:cubicBezTo>
                    <a:cubicBezTo>
                      <a:pt x="37" y="236"/>
                      <a:pt x="44" y="252"/>
                      <a:pt x="47" y="245"/>
                    </a:cubicBezTo>
                    <a:cubicBezTo>
                      <a:pt x="50" y="238"/>
                      <a:pt x="50" y="224"/>
                      <a:pt x="54" y="231"/>
                    </a:cubicBezTo>
                    <a:cubicBezTo>
                      <a:pt x="58" y="238"/>
                      <a:pt x="55" y="250"/>
                      <a:pt x="62" y="254"/>
                    </a:cubicBezTo>
                    <a:cubicBezTo>
                      <a:pt x="70" y="258"/>
                      <a:pt x="78" y="260"/>
                      <a:pt x="79" y="269"/>
                    </a:cubicBezTo>
                    <a:cubicBezTo>
                      <a:pt x="79" y="274"/>
                      <a:pt x="80" y="281"/>
                      <a:pt x="79" y="286"/>
                    </a:cubicBezTo>
                    <a:cubicBezTo>
                      <a:pt x="80" y="286"/>
                      <a:pt x="81" y="285"/>
                      <a:pt x="82" y="285"/>
                    </a:cubicBezTo>
                    <a:cubicBezTo>
                      <a:pt x="87" y="283"/>
                      <a:pt x="91" y="277"/>
                      <a:pt x="89" y="272"/>
                    </a:cubicBezTo>
                    <a:cubicBezTo>
                      <a:pt x="87" y="265"/>
                      <a:pt x="84" y="259"/>
                      <a:pt x="85" y="252"/>
                    </a:cubicBezTo>
                    <a:cubicBezTo>
                      <a:pt x="87" y="245"/>
                      <a:pt x="92" y="245"/>
                      <a:pt x="96" y="240"/>
                    </a:cubicBezTo>
                    <a:cubicBezTo>
                      <a:pt x="99" y="237"/>
                      <a:pt x="99" y="230"/>
                      <a:pt x="104" y="229"/>
                    </a:cubicBezTo>
                    <a:cubicBezTo>
                      <a:pt x="105" y="231"/>
                      <a:pt x="101" y="239"/>
                      <a:pt x="107" y="237"/>
                    </a:cubicBezTo>
                    <a:cubicBezTo>
                      <a:pt x="108" y="236"/>
                      <a:pt x="110" y="233"/>
                      <a:pt x="111" y="232"/>
                    </a:cubicBezTo>
                    <a:cubicBezTo>
                      <a:pt x="114" y="229"/>
                      <a:pt x="117" y="228"/>
                      <a:pt x="121" y="226"/>
                    </a:cubicBezTo>
                    <a:cubicBezTo>
                      <a:pt x="123" y="225"/>
                      <a:pt x="128" y="222"/>
                      <a:pt x="125" y="226"/>
                    </a:cubicBezTo>
                    <a:cubicBezTo>
                      <a:pt x="123" y="232"/>
                      <a:pt x="119" y="236"/>
                      <a:pt x="116" y="241"/>
                    </a:cubicBezTo>
                    <a:cubicBezTo>
                      <a:pt x="115" y="242"/>
                      <a:pt x="111" y="246"/>
                      <a:pt x="112" y="247"/>
                    </a:cubicBezTo>
                    <a:cubicBezTo>
                      <a:pt x="114" y="248"/>
                      <a:pt x="117" y="245"/>
                      <a:pt x="120" y="246"/>
                    </a:cubicBezTo>
                    <a:cubicBezTo>
                      <a:pt x="124" y="247"/>
                      <a:pt x="125" y="254"/>
                      <a:pt x="129" y="248"/>
                    </a:cubicBezTo>
                    <a:cubicBezTo>
                      <a:pt x="134" y="242"/>
                      <a:pt x="135" y="235"/>
                      <a:pt x="134" y="228"/>
                    </a:cubicBezTo>
                    <a:cubicBezTo>
                      <a:pt x="133" y="225"/>
                      <a:pt x="133" y="211"/>
                      <a:pt x="140" y="214"/>
                    </a:cubicBezTo>
                    <a:cubicBezTo>
                      <a:pt x="145" y="217"/>
                      <a:pt x="143" y="231"/>
                      <a:pt x="143" y="236"/>
                    </a:cubicBezTo>
                    <a:cubicBezTo>
                      <a:pt x="143" y="242"/>
                      <a:pt x="143" y="248"/>
                      <a:pt x="140" y="252"/>
                    </a:cubicBezTo>
                    <a:cubicBezTo>
                      <a:pt x="137" y="257"/>
                      <a:pt x="130" y="258"/>
                      <a:pt x="125" y="261"/>
                    </a:cubicBezTo>
                    <a:cubicBezTo>
                      <a:pt x="120" y="264"/>
                      <a:pt x="120" y="268"/>
                      <a:pt x="117" y="273"/>
                    </a:cubicBezTo>
                    <a:cubicBezTo>
                      <a:pt x="116" y="278"/>
                      <a:pt x="112" y="280"/>
                      <a:pt x="109" y="284"/>
                    </a:cubicBezTo>
                    <a:cubicBezTo>
                      <a:pt x="107" y="286"/>
                      <a:pt x="106" y="288"/>
                      <a:pt x="105" y="290"/>
                    </a:cubicBezTo>
                    <a:cubicBezTo>
                      <a:pt x="111" y="294"/>
                      <a:pt x="120" y="303"/>
                      <a:pt x="120" y="313"/>
                    </a:cubicBezTo>
                    <a:cubicBezTo>
                      <a:pt x="121" y="313"/>
                      <a:pt x="135" y="313"/>
                      <a:pt x="142" y="305"/>
                    </a:cubicBezTo>
                    <a:cubicBezTo>
                      <a:pt x="149" y="298"/>
                      <a:pt x="149" y="292"/>
                      <a:pt x="152" y="289"/>
                    </a:cubicBezTo>
                    <a:cubicBezTo>
                      <a:pt x="156" y="286"/>
                      <a:pt x="170" y="281"/>
                      <a:pt x="173" y="275"/>
                    </a:cubicBezTo>
                    <a:cubicBezTo>
                      <a:pt x="175" y="269"/>
                      <a:pt x="176" y="267"/>
                      <a:pt x="170" y="264"/>
                    </a:cubicBezTo>
                    <a:cubicBezTo>
                      <a:pt x="164" y="261"/>
                      <a:pt x="158" y="256"/>
                      <a:pt x="162" y="248"/>
                    </a:cubicBezTo>
                    <a:cubicBezTo>
                      <a:pt x="167" y="240"/>
                      <a:pt x="171" y="233"/>
                      <a:pt x="176" y="228"/>
                    </a:cubicBezTo>
                    <a:cubicBezTo>
                      <a:pt x="181" y="223"/>
                      <a:pt x="182" y="224"/>
                      <a:pt x="183" y="219"/>
                    </a:cubicBezTo>
                    <a:cubicBezTo>
                      <a:pt x="185" y="215"/>
                      <a:pt x="185" y="207"/>
                      <a:pt x="188" y="212"/>
                    </a:cubicBezTo>
                    <a:cubicBezTo>
                      <a:pt x="191" y="216"/>
                      <a:pt x="200" y="230"/>
                      <a:pt x="213" y="216"/>
                    </a:cubicBezTo>
                    <a:cubicBezTo>
                      <a:pt x="213" y="216"/>
                      <a:pt x="213" y="216"/>
                      <a:pt x="213" y="216"/>
                    </a:cubicBezTo>
                    <a:cubicBezTo>
                      <a:pt x="211" y="214"/>
                      <a:pt x="209" y="212"/>
                      <a:pt x="211" y="210"/>
                    </a:cubicBezTo>
                    <a:cubicBezTo>
                      <a:pt x="212" y="207"/>
                      <a:pt x="215" y="206"/>
                      <a:pt x="217" y="203"/>
                    </a:cubicBezTo>
                    <a:cubicBezTo>
                      <a:pt x="219" y="198"/>
                      <a:pt x="221" y="191"/>
                      <a:pt x="218" y="187"/>
                    </a:cubicBezTo>
                    <a:cubicBezTo>
                      <a:pt x="217" y="184"/>
                      <a:pt x="215" y="182"/>
                      <a:pt x="215" y="179"/>
                    </a:cubicBezTo>
                    <a:cubicBezTo>
                      <a:pt x="216" y="176"/>
                      <a:pt x="217" y="174"/>
                      <a:pt x="217" y="171"/>
                    </a:cubicBezTo>
                    <a:cubicBezTo>
                      <a:pt x="217" y="168"/>
                      <a:pt x="216" y="165"/>
                      <a:pt x="219" y="164"/>
                    </a:cubicBezTo>
                    <a:cubicBezTo>
                      <a:pt x="223" y="162"/>
                      <a:pt x="226" y="162"/>
                      <a:pt x="230" y="161"/>
                    </a:cubicBezTo>
                    <a:cubicBezTo>
                      <a:pt x="235" y="159"/>
                      <a:pt x="241" y="155"/>
                      <a:pt x="242" y="149"/>
                    </a:cubicBezTo>
                    <a:cubicBezTo>
                      <a:pt x="242" y="144"/>
                      <a:pt x="241" y="134"/>
                      <a:pt x="249" y="135"/>
                    </a:cubicBezTo>
                    <a:cubicBezTo>
                      <a:pt x="252" y="136"/>
                      <a:pt x="255" y="138"/>
                      <a:pt x="259" y="137"/>
                    </a:cubicBezTo>
                    <a:cubicBezTo>
                      <a:pt x="261" y="136"/>
                      <a:pt x="263" y="134"/>
                      <a:pt x="265" y="133"/>
                    </a:cubicBezTo>
                    <a:cubicBezTo>
                      <a:pt x="270" y="130"/>
                      <a:pt x="275" y="131"/>
                      <a:pt x="277" y="125"/>
                    </a:cubicBezTo>
                    <a:cubicBezTo>
                      <a:pt x="280" y="113"/>
                      <a:pt x="275" y="100"/>
                      <a:pt x="282" y="89"/>
                    </a:cubicBezTo>
                    <a:cubicBezTo>
                      <a:pt x="285" y="83"/>
                      <a:pt x="289" y="78"/>
                      <a:pt x="291" y="71"/>
                    </a:cubicBezTo>
                    <a:cubicBezTo>
                      <a:pt x="291" y="70"/>
                      <a:pt x="291" y="69"/>
                      <a:pt x="292" y="68"/>
                    </a:cubicBezTo>
                    <a:cubicBezTo>
                      <a:pt x="290" y="64"/>
                      <a:pt x="287" y="60"/>
                      <a:pt x="285" y="62"/>
                    </a:cubicBezTo>
                    <a:close/>
                    <a:moveTo>
                      <a:pt x="186" y="190"/>
                    </a:moveTo>
                    <a:cubicBezTo>
                      <a:pt x="184" y="193"/>
                      <a:pt x="182" y="194"/>
                      <a:pt x="179" y="196"/>
                    </a:cubicBezTo>
                    <a:cubicBezTo>
                      <a:pt x="175" y="198"/>
                      <a:pt x="177" y="202"/>
                      <a:pt x="178" y="206"/>
                    </a:cubicBezTo>
                    <a:cubicBezTo>
                      <a:pt x="178" y="209"/>
                      <a:pt x="179" y="211"/>
                      <a:pt x="176" y="213"/>
                    </a:cubicBezTo>
                    <a:cubicBezTo>
                      <a:pt x="173" y="214"/>
                      <a:pt x="171" y="212"/>
                      <a:pt x="170" y="209"/>
                    </a:cubicBezTo>
                    <a:cubicBezTo>
                      <a:pt x="170" y="207"/>
                      <a:pt x="170" y="204"/>
                      <a:pt x="169" y="201"/>
                    </a:cubicBezTo>
                    <a:cubicBezTo>
                      <a:pt x="168" y="199"/>
                      <a:pt x="167" y="197"/>
                      <a:pt x="169" y="194"/>
                    </a:cubicBezTo>
                    <a:cubicBezTo>
                      <a:pt x="170" y="192"/>
                      <a:pt x="173" y="191"/>
                      <a:pt x="174" y="188"/>
                    </a:cubicBezTo>
                    <a:cubicBezTo>
                      <a:pt x="175" y="186"/>
                      <a:pt x="176" y="182"/>
                      <a:pt x="178" y="181"/>
                    </a:cubicBezTo>
                    <a:cubicBezTo>
                      <a:pt x="179" y="180"/>
                      <a:pt x="184" y="180"/>
                      <a:pt x="186" y="181"/>
                    </a:cubicBezTo>
                    <a:cubicBezTo>
                      <a:pt x="189" y="183"/>
                      <a:pt x="187" y="187"/>
                      <a:pt x="186" y="19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7" name="Oval 579">
                <a:extLst>
                  <a:ext uri="{FF2B5EF4-FFF2-40B4-BE49-F238E27FC236}">
                    <a16:creationId xmlns:a16="http://schemas.microsoft.com/office/drawing/2014/main" id="{75D1B844-1992-45E9-853C-B79CA5A8CFD5}"/>
                  </a:ext>
                </a:extLst>
              </p:cNvPr>
              <p:cNvSpPr>
                <a:spLocks noChangeArrowheads="1"/>
              </p:cNvSpPr>
              <p:nvPr/>
            </p:nvSpPr>
            <p:spPr bwMode="auto">
              <a:xfrm>
                <a:off x="1502" y="924"/>
                <a:ext cx="4" cy="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8" name="Oval 580">
                <a:extLst>
                  <a:ext uri="{FF2B5EF4-FFF2-40B4-BE49-F238E27FC236}">
                    <a16:creationId xmlns:a16="http://schemas.microsoft.com/office/drawing/2014/main" id="{9DC56E87-DFF5-42AC-9D99-59E009B4A11C}"/>
                  </a:ext>
                </a:extLst>
              </p:cNvPr>
              <p:cNvSpPr>
                <a:spLocks noChangeArrowheads="1"/>
              </p:cNvSpPr>
              <p:nvPr/>
            </p:nvSpPr>
            <p:spPr bwMode="auto">
              <a:xfrm>
                <a:off x="1458" y="957"/>
                <a:ext cx="8"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99" name="Oval 581">
                <a:extLst>
                  <a:ext uri="{FF2B5EF4-FFF2-40B4-BE49-F238E27FC236}">
                    <a16:creationId xmlns:a16="http://schemas.microsoft.com/office/drawing/2014/main" id="{EB0A7E05-A6C8-49D9-943D-8E41396C21DA}"/>
                  </a:ext>
                </a:extLst>
              </p:cNvPr>
              <p:cNvSpPr>
                <a:spLocks noChangeArrowheads="1"/>
              </p:cNvSpPr>
              <p:nvPr/>
            </p:nvSpPr>
            <p:spPr bwMode="auto">
              <a:xfrm>
                <a:off x="1470" y="919"/>
                <a:ext cx="4"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0" name="Oval 582">
                <a:extLst>
                  <a:ext uri="{FF2B5EF4-FFF2-40B4-BE49-F238E27FC236}">
                    <a16:creationId xmlns:a16="http://schemas.microsoft.com/office/drawing/2014/main" id="{7A75EAC8-A19A-4441-A941-14364DC79255}"/>
                  </a:ext>
                </a:extLst>
              </p:cNvPr>
              <p:cNvSpPr>
                <a:spLocks noChangeArrowheads="1"/>
              </p:cNvSpPr>
              <p:nvPr/>
            </p:nvSpPr>
            <p:spPr bwMode="auto">
              <a:xfrm>
                <a:off x="1481" y="905"/>
                <a:ext cx="5"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1" name="Oval 583">
                <a:extLst>
                  <a:ext uri="{FF2B5EF4-FFF2-40B4-BE49-F238E27FC236}">
                    <a16:creationId xmlns:a16="http://schemas.microsoft.com/office/drawing/2014/main" id="{DD2DC2A3-BB68-4B9A-87FC-8F3AB07E5496}"/>
                  </a:ext>
                </a:extLst>
              </p:cNvPr>
              <p:cNvSpPr>
                <a:spLocks noChangeArrowheads="1"/>
              </p:cNvSpPr>
              <p:nvPr/>
            </p:nvSpPr>
            <p:spPr bwMode="auto">
              <a:xfrm>
                <a:off x="2233" y="1005"/>
                <a:ext cx="7" cy="9"/>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2" name="Oval 584">
                <a:extLst>
                  <a:ext uri="{FF2B5EF4-FFF2-40B4-BE49-F238E27FC236}">
                    <a16:creationId xmlns:a16="http://schemas.microsoft.com/office/drawing/2014/main" id="{EEDC045F-E23E-4677-B67F-51C7FC88E16A}"/>
                  </a:ext>
                </a:extLst>
              </p:cNvPr>
              <p:cNvSpPr>
                <a:spLocks noChangeArrowheads="1"/>
              </p:cNvSpPr>
              <p:nvPr/>
            </p:nvSpPr>
            <p:spPr bwMode="auto">
              <a:xfrm>
                <a:off x="2254" y="964"/>
                <a:ext cx="3"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3" name="Oval 585">
                <a:extLst>
                  <a:ext uri="{FF2B5EF4-FFF2-40B4-BE49-F238E27FC236}">
                    <a16:creationId xmlns:a16="http://schemas.microsoft.com/office/drawing/2014/main" id="{09FF59CB-C601-4232-8431-D8B112675519}"/>
                  </a:ext>
                </a:extLst>
              </p:cNvPr>
              <p:cNvSpPr>
                <a:spLocks noChangeArrowheads="1"/>
              </p:cNvSpPr>
              <p:nvPr/>
            </p:nvSpPr>
            <p:spPr bwMode="auto">
              <a:xfrm>
                <a:off x="2245" y="884"/>
                <a:ext cx="6" cy="9"/>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4" name="Freeform 586">
                <a:extLst>
                  <a:ext uri="{FF2B5EF4-FFF2-40B4-BE49-F238E27FC236}">
                    <a16:creationId xmlns:a16="http://schemas.microsoft.com/office/drawing/2014/main" id="{28AB06CE-36BD-4A15-9635-4ED91138F6BE}"/>
                  </a:ext>
                </a:extLst>
              </p:cNvPr>
              <p:cNvSpPr>
                <a:spLocks/>
              </p:cNvSpPr>
              <p:nvPr/>
            </p:nvSpPr>
            <p:spPr bwMode="auto">
              <a:xfrm>
                <a:off x="2233" y="950"/>
                <a:ext cx="18" cy="40"/>
              </a:xfrm>
              <a:custGeom>
                <a:avLst/>
                <a:gdLst>
                  <a:gd name="T0" fmla="*/ 9 w 11"/>
                  <a:gd name="T1" fmla="*/ 5 h 23"/>
                  <a:gd name="T2" fmla="*/ 2 w 11"/>
                  <a:gd name="T3" fmla="*/ 2 h 23"/>
                  <a:gd name="T4" fmla="*/ 2 w 11"/>
                  <a:gd name="T5" fmla="*/ 9 h 23"/>
                  <a:gd name="T6" fmla="*/ 1 w 11"/>
                  <a:gd name="T7" fmla="*/ 15 h 23"/>
                  <a:gd name="T8" fmla="*/ 2 w 11"/>
                  <a:gd name="T9" fmla="*/ 20 h 23"/>
                  <a:gd name="T10" fmla="*/ 10 w 11"/>
                  <a:gd name="T11" fmla="*/ 14 h 23"/>
                  <a:gd name="T12" fmla="*/ 9 w 11"/>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9" y="5"/>
                    </a:moveTo>
                    <a:cubicBezTo>
                      <a:pt x="8" y="3"/>
                      <a:pt x="5" y="0"/>
                      <a:pt x="2" y="2"/>
                    </a:cubicBezTo>
                    <a:cubicBezTo>
                      <a:pt x="0" y="3"/>
                      <a:pt x="1" y="7"/>
                      <a:pt x="2" y="9"/>
                    </a:cubicBezTo>
                    <a:cubicBezTo>
                      <a:pt x="2" y="11"/>
                      <a:pt x="2" y="13"/>
                      <a:pt x="1" y="15"/>
                    </a:cubicBezTo>
                    <a:cubicBezTo>
                      <a:pt x="0" y="17"/>
                      <a:pt x="0" y="19"/>
                      <a:pt x="2" y="20"/>
                    </a:cubicBezTo>
                    <a:cubicBezTo>
                      <a:pt x="6" y="23"/>
                      <a:pt x="9" y="17"/>
                      <a:pt x="10" y="14"/>
                    </a:cubicBezTo>
                    <a:cubicBezTo>
                      <a:pt x="11" y="11"/>
                      <a:pt x="11" y="8"/>
                      <a:pt x="9" y="5"/>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5" name="Freeform 587">
                <a:extLst>
                  <a:ext uri="{FF2B5EF4-FFF2-40B4-BE49-F238E27FC236}">
                    <a16:creationId xmlns:a16="http://schemas.microsoft.com/office/drawing/2014/main" id="{A7B43223-1FE0-4FF6-80CC-6851266D524C}"/>
                  </a:ext>
                </a:extLst>
              </p:cNvPr>
              <p:cNvSpPr>
                <a:spLocks/>
              </p:cNvSpPr>
              <p:nvPr/>
            </p:nvSpPr>
            <p:spPr bwMode="auto">
              <a:xfrm>
                <a:off x="2232" y="841"/>
                <a:ext cx="187" cy="255"/>
              </a:xfrm>
              <a:custGeom>
                <a:avLst/>
                <a:gdLst>
                  <a:gd name="T0" fmla="*/ 98 w 117"/>
                  <a:gd name="T1" fmla="*/ 6 h 148"/>
                  <a:gd name="T2" fmla="*/ 81 w 117"/>
                  <a:gd name="T3" fmla="*/ 1 h 148"/>
                  <a:gd name="T4" fmla="*/ 74 w 117"/>
                  <a:gd name="T5" fmla="*/ 7 h 148"/>
                  <a:gd name="T6" fmla="*/ 59 w 117"/>
                  <a:gd name="T7" fmla="*/ 4 h 148"/>
                  <a:gd name="T8" fmla="*/ 60 w 117"/>
                  <a:gd name="T9" fmla="*/ 16 h 148"/>
                  <a:gd name="T10" fmla="*/ 55 w 117"/>
                  <a:gd name="T11" fmla="*/ 23 h 148"/>
                  <a:gd name="T12" fmla="*/ 39 w 117"/>
                  <a:gd name="T13" fmla="*/ 33 h 148"/>
                  <a:gd name="T14" fmla="*/ 26 w 117"/>
                  <a:gd name="T15" fmla="*/ 31 h 148"/>
                  <a:gd name="T16" fmla="*/ 12 w 117"/>
                  <a:gd name="T17" fmla="*/ 34 h 148"/>
                  <a:gd name="T18" fmla="*/ 6 w 117"/>
                  <a:gd name="T19" fmla="*/ 59 h 148"/>
                  <a:gd name="T20" fmla="*/ 14 w 117"/>
                  <a:gd name="T21" fmla="*/ 62 h 148"/>
                  <a:gd name="T22" fmla="*/ 15 w 117"/>
                  <a:gd name="T23" fmla="*/ 61 h 148"/>
                  <a:gd name="T24" fmla="*/ 21 w 117"/>
                  <a:gd name="T25" fmla="*/ 72 h 148"/>
                  <a:gd name="T26" fmla="*/ 23 w 117"/>
                  <a:gd name="T27" fmla="*/ 78 h 148"/>
                  <a:gd name="T28" fmla="*/ 19 w 117"/>
                  <a:gd name="T29" fmla="*/ 83 h 148"/>
                  <a:gd name="T30" fmla="*/ 19 w 117"/>
                  <a:gd name="T31" fmla="*/ 91 h 148"/>
                  <a:gd name="T32" fmla="*/ 9 w 117"/>
                  <a:gd name="T33" fmla="*/ 100 h 148"/>
                  <a:gd name="T34" fmla="*/ 16 w 117"/>
                  <a:gd name="T35" fmla="*/ 114 h 148"/>
                  <a:gd name="T36" fmla="*/ 20 w 117"/>
                  <a:gd name="T37" fmla="*/ 126 h 148"/>
                  <a:gd name="T38" fmla="*/ 33 w 117"/>
                  <a:gd name="T39" fmla="*/ 133 h 148"/>
                  <a:gd name="T40" fmla="*/ 46 w 117"/>
                  <a:gd name="T41" fmla="*/ 146 h 148"/>
                  <a:gd name="T42" fmla="*/ 56 w 117"/>
                  <a:gd name="T43" fmla="*/ 140 h 148"/>
                  <a:gd name="T44" fmla="*/ 55 w 117"/>
                  <a:gd name="T45" fmla="*/ 123 h 148"/>
                  <a:gd name="T46" fmla="*/ 55 w 117"/>
                  <a:gd name="T47" fmla="*/ 112 h 148"/>
                  <a:gd name="T48" fmla="*/ 62 w 117"/>
                  <a:gd name="T49" fmla="*/ 82 h 148"/>
                  <a:gd name="T50" fmla="*/ 69 w 117"/>
                  <a:gd name="T51" fmla="*/ 68 h 148"/>
                  <a:gd name="T52" fmla="*/ 79 w 117"/>
                  <a:gd name="T53" fmla="*/ 64 h 148"/>
                  <a:gd name="T54" fmla="*/ 82 w 117"/>
                  <a:gd name="T55" fmla="*/ 51 h 148"/>
                  <a:gd name="T56" fmla="*/ 89 w 117"/>
                  <a:gd name="T57" fmla="*/ 49 h 148"/>
                  <a:gd name="T58" fmla="*/ 100 w 117"/>
                  <a:gd name="T59" fmla="*/ 43 h 148"/>
                  <a:gd name="T60" fmla="*/ 106 w 117"/>
                  <a:gd name="T61" fmla="*/ 35 h 148"/>
                  <a:gd name="T62" fmla="*/ 104 w 117"/>
                  <a:gd name="T63"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48">
                    <a:moveTo>
                      <a:pt x="104" y="12"/>
                    </a:moveTo>
                    <a:cubicBezTo>
                      <a:pt x="102" y="10"/>
                      <a:pt x="100" y="8"/>
                      <a:pt x="98" y="6"/>
                    </a:cubicBezTo>
                    <a:cubicBezTo>
                      <a:pt x="95" y="5"/>
                      <a:pt x="93" y="2"/>
                      <a:pt x="90" y="2"/>
                    </a:cubicBezTo>
                    <a:cubicBezTo>
                      <a:pt x="87" y="1"/>
                      <a:pt x="84" y="0"/>
                      <a:pt x="81" y="1"/>
                    </a:cubicBezTo>
                    <a:cubicBezTo>
                      <a:pt x="80" y="2"/>
                      <a:pt x="78" y="2"/>
                      <a:pt x="77" y="3"/>
                    </a:cubicBezTo>
                    <a:cubicBezTo>
                      <a:pt x="76" y="4"/>
                      <a:pt x="75" y="6"/>
                      <a:pt x="74" y="7"/>
                    </a:cubicBezTo>
                    <a:cubicBezTo>
                      <a:pt x="72" y="10"/>
                      <a:pt x="68" y="10"/>
                      <a:pt x="66" y="8"/>
                    </a:cubicBezTo>
                    <a:cubicBezTo>
                      <a:pt x="64" y="6"/>
                      <a:pt x="62" y="2"/>
                      <a:pt x="59" y="4"/>
                    </a:cubicBezTo>
                    <a:cubicBezTo>
                      <a:pt x="56" y="4"/>
                      <a:pt x="54" y="8"/>
                      <a:pt x="55" y="11"/>
                    </a:cubicBezTo>
                    <a:cubicBezTo>
                      <a:pt x="56" y="13"/>
                      <a:pt x="61" y="13"/>
                      <a:pt x="60" y="16"/>
                    </a:cubicBezTo>
                    <a:cubicBezTo>
                      <a:pt x="59" y="18"/>
                      <a:pt x="58" y="19"/>
                      <a:pt x="57" y="20"/>
                    </a:cubicBezTo>
                    <a:cubicBezTo>
                      <a:pt x="57" y="21"/>
                      <a:pt x="56" y="22"/>
                      <a:pt x="55" y="23"/>
                    </a:cubicBezTo>
                    <a:cubicBezTo>
                      <a:pt x="52" y="25"/>
                      <a:pt x="49" y="24"/>
                      <a:pt x="46" y="25"/>
                    </a:cubicBezTo>
                    <a:cubicBezTo>
                      <a:pt x="43" y="27"/>
                      <a:pt x="42" y="31"/>
                      <a:pt x="39" y="33"/>
                    </a:cubicBezTo>
                    <a:cubicBezTo>
                      <a:pt x="37" y="35"/>
                      <a:pt x="34" y="35"/>
                      <a:pt x="31" y="35"/>
                    </a:cubicBezTo>
                    <a:cubicBezTo>
                      <a:pt x="28" y="35"/>
                      <a:pt x="27" y="33"/>
                      <a:pt x="26" y="31"/>
                    </a:cubicBezTo>
                    <a:cubicBezTo>
                      <a:pt x="26" y="29"/>
                      <a:pt x="25" y="26"/>
                      <a:pt x="23" y="26"/>
                    </a:cubicBezTo>
                    <a:cubicBezTo>
                      <a:pt x="18" y="26"/>
                      <a:pt x="15" y="31"/>
                      <a:pt x="12" y="34"/>
                    </a:cubicBezTo>
                    <a:cubicBezTo>
                      <a:pt x="9" y="39"/>
                      <a:pt x="5" y="43"/>
                      <a:pt x="3" y="49"/>
                    </a:cubicBezTo>
                    <a:cubicBezTo>
                      <a:pt x="2" y="52"/>
                      <a:pt x="0" y="59"/>
                      <a:pt x="6" y="59"/>
                    </a:cubicBezTo>
                    <a:cubicBezTo>
                      <a:pt x="8" y="59"/>
                      <a:pt x="10" y="58"/>
                      <a:pt x="11" y="58"/>
                    </a:cubicBezTo>
                    <a:cubicBezTo>
                      <a:pt x="14" y="58"/>
                      <a:pt x="14" y="60"/>
                      <a:pt x="14" y="62"/>
                    </a:cubicBezTo>
                    <a:cubicBezTo>
                      <a:pt x="15" y="62"/>
                      <a:pt x="15" y="62"/>
                      <a:pt x="15" y="62"/>
                    </a:cubicBezTo>
                    <a:cubicBezTo>
                      <a:pt x="15" y="61"/>
                      <a:pt x="15" y="61"/>
                      <a:pt x="15" y="61"/>
                    </a:cubicBezTo>
                    <a:cubicBezTo>
                      <a:pt x="15" y="64"/>
                      <a:pt x="17" y="66"/>
                      <a:pt x="19" y="68"/>
                    </a:cubicBezTo>
                    <a:cubicBezTo>
                      <a:pt x="20" y="69"/>
                      <a:pt x="21" y="70"/>
                      <a:pt x="21" y="72"/>
                    </a:cubicBezTo>
                    <a:cubicBezTo>
                      <a:pt x="22" y="73"/>
                      <a:pt x="22" y="74"/>
                      <a:pt x="22" y="75"/>
                    </a:cubicBezTo>
                    <a:cubicBezTo>
                      <a:pt x="22" y="76"/>
                      <a:pt x="23" y="77"/>
                      <a:pt x="23" y="78"/>
                    </a:cubicBezTo>
                    <a:cubicBezTo>
                      <a:pt x="24" y="78"/>
                      <a:pt x="25" y="79"/>
                      <a:pt x="25" y="80"/>
                    </a:cubicBezTo>
                    <a:cubicBezTo>
                      <a:pt x="25" y="82"/>
                      <a:pt x="21" y="82"/>
                      <a:pt x="19" y="83"/>
                    </a:cubicBezTo>
                    <a:cubicBezTo>
                      <a:pt x="17" y="84"/>
                      <a:pt x="20" y="88"/>
                      <a:pt x="21" y="90"/>
                    </a:cubicBezTo>
                    <a:cubicBezTo>
                      <a:pt x="23" y="93"/>
                      <a:pt x="21" y="93"/>
                      <a:pt x="19" y="91"/>
                    </a:cubicBezTo>
                    <a:cubicBezTo>
                      <a:pt x="16" y="90"/>
                      <a:pt x="14" y="88"/>
                      <a:pt x="12" y="91"/>
                    </a:cubicBezTo>
                    <a:cubicBezTo>
                      <a:pt x="10" y="93"/>
                      <a:pt x="9" y="97"/>
                      <a:pt x="9" y="100"/>
                    </a:cubicBezTo>
                    <a:cubicBezTo>
                      <a:pt x="9" y="102"/>
                      <a:pt x="10" y="105"/>
                      <a:pt x="12" y="107"/>
                    </a:cubicBezTo>
                    <a:cubicBezTo>
                      <a:pt x="13" y="109"/>
                      <a:pt x="16" y="111"/>
                      <a:pt x="16" y="114"/>
                    </a:cubicBezTo>
                    <a:cubicBezTo>
                      <a:pt x="17" y="117"/>
                      <a:pt x="15" y="119"/>
                      <a:pt x="14" y="122"/>
                    </a:cubicBezTo>
                    <a:cubicBezTo>
                      <a:pt x="14" y="126"/>
                      <a:pt x="17" y="126"/>
                      <a:pt x="20" y="126"/>
                    </a:cubicBezTo>
                    <a:cubicBezTo>
                      <a:pt x="22" y="125"/>
                      <a:pt x="25" y="124"/>
                      <a:pt x="27" y="127"/>
                    </a:cubicBezTo>
                    <a:cubicBezTo>
                      <a:pt x="28" y="129"/>
                      <a:pt x="29" y="132"/>
                      <a:pt x="33" y="133"/>
                    </a:cubicBezTo>
                    <a:cubicBezTo>
                      <a:pt x="35" y="134"/>
                      <a:pt x="38" y="134"/>
                      <a:pt x="40" y="136"/>
                    </a:cubicBezTo>
                    <a:cubicBezTo>
                      <a:pt x="42" y="140"/>
                      <a:pt x="43" y="144"/>
                      <a:pt x="46" y="146"/>
                    </a:cubicBezTo>
                    <a:cubicBezTo>
                      <a:pt x="49" y="148"/>
                      <a:pt x="52" y="148"/>
                      <a:pt x="54" y="146"/>
                    </a:cubicBezTo>
                    <a:cubicBezTo>
                      <a:pt x="56" y="145"/>
                      <a:pt x="56" y="142"/>
                      <a:pt x="56" y="140"/>
                    </a:cubicBezTo>
                    <a:cubicBezTo>
                      <a:pt x="56" y="137"/>
                      <a:pt x="56" y="135"/>
                      <a:pt x="56" y="132"/>
                    </a:cubicBezTo>
                    <a:cubicBezTo>
                      <a:pt x="55" y="129"/>
                      <a:pt x="56" y="126"/>
                      <a:pt x="55" y="123"/>
                    </a:cubicBezTo>
                    <a:cubicBezTo>
                      <a:pt x="55" y="121"/>
                      <a:pt x="54" y="119"/>
                      <a:pt x="54" y="117"/>
                    </a:cubicBezTo>
                    <a:cubicBezTo>
                      <a:pt x="55" y="115"/>
                      <a:pt x="55" y="114"/>
                      <a:pt x="55" y="112"/>
                    </a:cubicBezTo>
                    <a:cubicBezTo>
                      <a:pt x="56" y="108"/>
                      <a:pt x="55" y="104"/>
                      <a:pt x="57" y="100"/>
                    </a:cubicBezTo>
                    <a:cubicBezTo>
                      <a:pt x="59" y="95"/>
                      <a:pt x="63" y="88"/>
                      <a:pt x="62" y="82"/>
                    </a:cubicBezTo>
                    <a:cubicBezTo>
                      <a:pt x="62" y="79"/>
                      <a:pt x="61" y="76"/>
                      <a:pt x="62" y="74"/>
                    </a:cubicBezTo>
                    <a:cubicBezTo>
                      <a:pt x="64" y="71"/>
                      <a:pt x="67" y="69"/>
                      <a:pt x="69" y="68"/>
                    </a:cubicBezTo>
                    <a:cubicBezTo>
                      <a:pt x="71" y="67"/>
                      <a:pt x="72" y="66"/>
                      <a:pt x="74" y="65"/>
                    </a:cubicBezTo>
                    <a:cubicBezTo>
                      <a:pt x="76" y="65"/>
                      <a:pt x="77" y="64"/>
                      <a:pt x="79" y="64"/>
                    </a:cubicBezTo>
                    <a:cubicBezTo>
                      <a:pt x="82" y="62"/>
                      <a:pt x="81" y="57"/>
                      <a:pt x="81" y="54"/>
                    </a:cubicBezTo>
                    <a:cubicBezTo>
                      <a:pt x="81" y="53"/>
                      <a:pt x="81" y="52"/>
                      <a:pt x="82" y="51"/>
                    </a:cubicBezTo>
                    <a:cubicBezTo>
                      <a:pt x="82" y="51"/>
                      <a:pt x="84" y="52"/>
                      <a:pt x="84" y="52"/>
                    </a:cubicBezTo>
                    <a:cubicBezTo>
                      <a:pt x="87" y="52"/>
                      <a:pt x="87" y="50"/>
                      <a:pt x="89" y="49"/>
                    </a:cubicBezTo>
                    <a:cubicBezTo>
                      <a:pt x="91" y="48"/>
                      <a:pt x="93" y="50"/>
                      <a:pt x="95" y="48"/>
                    </a:cubicBezTo>
                    <a:cubicBezTo>
                      <a:pt x="97" y="47"/>
                      <a:pt x="98" y="43"/>
                      <a:pt x="100" y="43"/>
                    </a:cubicBezTo>
                    <a:cubicBezTo>
                      <a:pt x="102" y="42"/>
                      <a:pt x="104" y="45"/>
                      <a:pt x="106" y="43"/>
                    </a:cubicBezTo>
                    <a:cubicBezTo>
                      <a:pt x="107" y="41"/>
                      <a:pt x="105" y="38"/>
                      <a:pt x="106" y="35"/>
                    </a:cubicBezTo>
                    <a:cubicBezTo>
                      <a:pt x="107" y="31"/>
                      <a:pt x="116" y="34"/>
                      <a:pt x="116" y="28"/>
                    </a:cubicBezTo>
                    <a:cubicBezTo>
                      <a:pt x="117" y="20"/>
                      <a:pt x="109" y="16"/>
                      <a:pt x="104" y="12"/>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6" name="Freeform 588">
                <a:extLst>
                  <a:ext uri="{FF2B5EF4-FFF2-40B4-BE49-F238E27FC236}">
                    <a16:creationId xmlns:a16="http://schemas.microsoft.com/office/drawing/2014/main" id="{80DAB8D1-E71C-43DB-82FD-3FD10E14B4ED}"/>
                  </a:ext>
                </a:extLst>
              </p:cNvPr>
              <p:cNvSpPr>
                <a:spLocks/>
              </p:cNvSpPr>
              <p:nvPr/>
            </p:nvSpPr>
            <p:spPr bwMode="auto">
              <a:xfrm>
                <a:off x="2396" y="729"/>
                <a:ext cx="433" cy="166"/>
              </a:xfrm>
              <a:custGeom>
                <a:avLst/>
                <a:gdLst>
                  <a:gd name="T0" fmla="*/ 240 w 271"/>
                  <a:gd name="T1" fmla="*/ 12 h 96"/>
                  <a:gd name="T2" fmla="*/ 212 w 271"/>
                  <a:gd name="T3" fmla="*/ 19 h 96"/>
                  <a:gd name="T4" fmla="*/ 184 w 271"/>
                  <a:gd name="T5" fmla="*/ 13 h 96"/>
                  <a:gd name="T6" fmla="*/ 161 w 271"/>
                  <a:gd name="T7" fmla="*/ 6 h 96"/>
                  <a:gd name="T8" fmla="*/ 151 w 271"/>
                  <a:gd name="T9" fmla="*/ 7 h 96"/>
                  <a:gd name="T10" fmla="*/ 135 w 271"/>
                  <a:gd name="T11" fmla="*/ 3 h 96"/>
                  <a:gd name="T12" fmla="*/ 110 w 271"/>
                  <a:gd name="T13" fmla="*/ 6 h 96"/>
                  <a:gd name="T14" fmla="*/ 101 w 271"/>
                  <a:gd name="T15" fmla="*/ 12 h 96"/>
                  <a:gd name="T16" fmla="*/ 83 w 271"/>
                  <a:gd name="T17" fmla="*/ 15 h 96"/>
                  <a:gd name="T18" fmla="*/ 73 w 271"/>
                  <a:gd name="T19" fmla="*/ 7 h 96"/>
                  <a:gd name="T20" fmla="*/ 70 w 271"/>
                  <a:gd name="T21" fmla="*/ 19 h 96"/>
                  <a:gd name="T22" fmla="*/ 63 w 271"/>
                  <a:gd name="T23" fmla="*/ 27 h 96"/>
                  <a:gd name="T24" fmla="*/ 52 w 271"/>
                  <a:gd name="T25" fmla="*/ 28 h 96"/>
                  <a:gd name="T26" fmla="*/ 37 w 271"/>
                  <a:gd name="T27" fmla="*/ 41 h 96"/>
                  <a:gd name="T28" fmla="*/ 26 w 271"/>
                  <a:gd name="T29" fmla="*/ 43 h 96"/>
                  <a:gd name="T30" fmla="*/ 14 w 271"/>
                  <a:gd name="T31" fmla="*/ 48 h 96"/>
                  <a:gd name="T32" fmla="*/ 2 w 271"/>
                  <a:gd name="T33" fmla="*/ 48 h 96"/>
                  <a:gd name="T34" fmla="*/ 12 w 271"/>
                  <a:gd name="T35" fmla="*/ 59 h 96"/>
                  <a:gd name="T36" fmla="*/ 0 w 271"/>
                  <a:gd name="T37" fmla="*/ 64 h 96"/>
                  <a:gd name="T38" fmla="*/ 8 w 271"/>
                  <a:gd name="T39" fmla="*/ 76 h 96"/>
                  <a:gd name="T40" fmla="*/ 18 w 271"/>
                  <a:gd name="T41" fmla="*/ 88 h 96"/>
                  <a:gd name="T42" fmla="*/ 32 w 271"/>
                  <a:gd name="T43" fmla="*/ 91 h 96"/>
                  <a:gd name="T44" fmla="*/ 38 w 271"/>
                  <a:gd name="T45" fmla="*/ 82 h 96"/>
                  <a:gd name="T46" fmla="*/ 45 w 271"/>
                  <a:gd name="T47" fmla="*/ 77 h 96"/>
                  <a:gd name="T48" fmla="*/ 57 w 271"/>
                  <a:gd name="T49" fmla="*/ 73 h 96"/>
                  <a:gd name="T50" fmla="*/ 66 w 271"/>
                  <a:gd name="T51" fmla="*/ 73 h 96"/>
                  <a:gd name="T52" fmla="*/ 82 w 271"/>
                  <a:gd name="T53" fmla="*/ 56 h 96"/>
                  <a:gd name="T54" fmla="*/ 90 w 271"/>
                  <a:gd name="T55" fmla="*/ 64 h 96"/>
                  <a:gd name="T56" fmla="*/ 98 w 271"/>
                  <a:gd name="T57" fmla="*/ 60 h 96"/>
                  <a:gd name="T58" fmla="*/ 109 w 271"/>
                  <a:gd name="T59" fmla="*/ 62 h 96"/>
                  <a:gd name="T60" fmla="*/ 116 w 271"/>
                  <a:gd name="T61" fmla="*/ 54 h 96"/>
                  <a:gd name="T62" fmla="*/ 127 w 271"/>
                  <a:gd name="T63" fmla="*/ 54 h 96"/>
                  <a:gd name="T64" fmla="*/ 138 w 271"/>
                  <a:gd name="T65" fmla="*/ 48 h 96"/>
                  <a:gd name="T66" fmla="*/ 151 w 271"/>
                  <a:gd name="T67" fmla="*/ 49 h 96"/>
                  <a:gd name="T68" fmla="*/ 166 w 271"/>
                  <a:gd name="T69" fmla="*/ 47 h 96"/>
                  <a:gd name="T70" fmla="*/ 182 w 271"/>
                  <a:gd name="T71" fmla="*/ 47 h 96"/>
                  <a:gd name="T72" fmla="*/ 199 w 271"/>
                  <a:gd name="T73" fmla="*/ 52 h 96"/>
                  <a:gd name="T74" fmla="*/ 220 w 271"/>
                  <a:gd name="T75" fmla="*/ 52 h 96"/>
                  <a:gd name="T76" fmla="*/ 246 w 271"/>
                  <a:gd name="T77" fmla="*/ 47 h 96"/>
                  <a:gd name="T78" fmla="*/ 265 w 271"/>
                  <a:gd name="T79" fmla="*/ 3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96">
                    <a:moveTo>
                      <a:pt x="264" y="15"/>
                    </a:moveTo>
                    <a:cubicBezTo>
                      <a:pt x="257" y="10"/>
                      <a:pt x="248" y="9"/>
                      <a:pt x="240" y="12"/>
                    </a:cubicBezTo>
                    <a:cubicBezTo>
                      <a:pt x="234" y="15"/>
                      <a:pt x="229" y="19"/>
                      <a:pt x="222" y="20"/>
                    </a:cubicBezTo>
                    <a:cubicBezTo>
                      <a:pt x="219" y="20"/>
                      <a:pt x="215" y="20"/>
                      <a:pt x="212" y="19"/>
                    </a:cubicBezTo>
                    <a:cubicBezTo>
                      <a:pt x="209" y="19"/>
                      <a:pt x="206" y="17"/>
                      <a:pt x="203" y="16"/>
                    </a:cubicBezTo>
                    <a:cubicBezTo>
                      <a:pt x="197" y="15"/>
                      <a:pt x="190" y="17"/>
                      <a:pt x="184" y="13"/>
                    </a:cubicBezTo>
                    <a:cubicBezTo>
                      <a:pt x="179" y="8"/>
                      <a:pt x="174" y="0"/>
                      <a:pt x="166" y="3"/>
                    </a:cubicBezTo>
                    <a:cubicBezTo>
                      <a:pt x="164" y="4"/>
                      <a:pt x="162" y="5"/>
                      <a:pt x="161" y="6"/>
                    </a:cubicBezTo>
                    <a:cubicBezTo>
                      <a:pt x="159" y="7"/>
                      <a:pt x="158" y="8"/>
                      <a:pt x="156" y="9"/>
                    </a:cubicBezTo>
                    <a:cubicBezTo>
                      <a:pt x="154" y="10"/>
                      <a:pt x="153" y="8"/>
                      <a:pt x="151" y="7"/>
                    </a:cubicBezTo>
                    <a:cubicBezTo>
                      <a:pt x="150" y="6"/>
                      <a:pt x="148" y="6"/>
                      <a:pt x="146" y="6"/>
                    </a:cubicBezTo>
                    <a:cubicBezTo>
                      <a:pt x="142" y="6"/>
                      <a:pt x="138" y="4"/>
                      <a:pt x="135" y="3"/>
                    </a:cubicBezTo>
                    <a:cubicBezTo>
                      <a:pt x="131" y="1"/>
                      <a:pt x="127" y="2"/>
                      <a:pt x="123" y="2"/>
                    </a:cubicBezTo>
                    <a:cubicBezTo>
                      <a:pt x="118" y="3"/>
                      <a:pt x="115" y="7"/>
                      <a:pt x="110" y="6"/>
                    </a:cubicBezTo>
                    <a:cubicBezTo>
                      <a:pt x="108" y="6"/>
                      <a:pt x="107" y="5"/>
                      <a:pt x="105" y="7"/>
                    </a:cubicBezTo>
                    <a:cubicBezTo>
                      <a:pt x="104" y="9"/>
                      <a:pt x="103" y="11"/>
                      <a:pt x="101" y="12"/>
                    </a:cubicBezTo>
                    <a:cubicBezTo>
                      <a:pt x="97" y="14"/>
                      <a:pt x="93" y="8"/>
                      <a:pt x="89" y="10"/>
                    </a:cubicBezTo>
                    <a:cubicBezTo>
                      <a:pt x="86" y="11"/>
                      <a:pt x="85" y="14"/>
                      <a:pt x="83" y="15"/>
                    </a:cubicBezTo>
                    <a:cubicBezTo>
                      <a:pt x="81" y="16"/>
                      <a:pt x="80" y="14"/>
                      <a:pt x="78" y="12"/>
                    </a:cubicBezTo>
                    <a:cubicBezTo>
                      <a:pt x="77" y="10"/>
                      <a:pt x="76" y="8"/>
                      <a:pt x="73" y="7"/>
                    </a:cubicBezTo>
                    <a:cubicBezTo>
                      <a:pt x="71" y="7"/>
                      <a:pt x="69" y="8"/>
                      <a:pt x="68" y="9"/>
                    </a:cubicBezTo>
                    <a:cubicBezTo>
                      <a:pt x="64" y="13"/>
                      <a:pt x="68" y="16"/>
                      <a:pt x="70" y="19"/>
                    </a:cubicBezTo>
                    <a:cubicBezTo>
                      <a:pt x="71" y="21"/>
                      <a:pt x="69" y="22"/>
                      <a:pt x="67" y="23"/>
                    </a:cubicBezTo>
                    <a:cubicBezTo>
                      <a:pt x="65" y="24"/>
                      <a:pt x="63" y="23"/>
                      <a:pt x="63" y="27"/>
                    </a:cubicBezTo>
                    <a:cubicBezTo>
                      <a:pt x="63" y="28"/>
                      <a:pt x="65" y="32"/>
                      <a:pt x="64" y="33"/>
                    </a:cubicBezTo>
                    <a:cubicBezTo>
                      <a:pt x="62" y="35"/>
                      <a:pt x="55" y="26"/>
                      <a:pt x="52" y="28"/>
                    </a:cubicBezTo>
                    <a:cubicBezTo>
                      <a:pt x="49" y="30"/>
                      <a:pt x="53" y="37"/>
                      <a:pt x="49" y="37"/>
                    </a:cubicBezTo>
                    <a:cubicBezTo>
                      <a:pt x="44" y="36"/>
                      <a:pt x="40" y="36"/>
                      <a:pt x="37" y="41"/>
                    </a:cubicBezTo>
                    <a:cubicBezTo>
                      <a:pt x="36" y="43"/>
                      <a:pt x="36" y="48"/>
                      <a:pt x="32" y="46"/>
                    </a:cubicBezTo>
                    <a:cubicBezTo>
                      <a:pt x="30" y="45"/>
                      <a:pt x="28" y="43"/>
                      <a:pt x="26" y="43"/>
                    </a:cubicBezTo>
                    <a:cubicBezTo>
                      <a:pt x="23" y="42"/>
                      <a:pt x="21" y="43"/>
                      <a:pt x="20" y="45"/>
                    </a:cubicBezTo>
                    <a:cubicBezTo>
                      <a:pt x="18" y="46"/>
                      <a:pt x="16" y="48"/>
                      <a:pt x="14" y="48"/>
                    </a:cubicBezTo>
                    <a:cubicBezTo>
                      <a:pt x="12" y="48"/>
                      <a:pt x="10" y="46"/>
                      <a:pt x="7" y="45"/>
                    </a:cubicBezTo>
                    <a:cubicBezTo>
                      <a:pt x="5" y="45"/>
                      <a:pt x="3" y="46"/>
                      <a:pt x="2" y="48"/>
                    </a:cubicBezTo>
                    <a:cubicBezTo>
                      <a:pt x="1" y="50"/>
                      <a:pt x="2" y="53"/>
                      <a:pt x="4" y="54"/>
                    </a:cubicBezTo>
                    <a:cubicBezTo>
                      <a:pt x="6" y="55"/>
                      <a:pt x="10" y="56"/>
                      <a:pt x="12" y="59"/>
                    </a:cubicBezTo>
                    <a:cubicBezTo>
                      <a:pt x="13" y="61"/>
                      <a:pt x="9" y="62"/>
                      <a:pt x="8" y="62"/>
                    </a:cubicBezTo>
                    <a:cubicBezTo>
                      <a:pt x="6" y="63"/>
                      <a:pt x="1" y="63"/>
                      <a:pt x="0" y="64"/>
                    </a:cubicBezTo>
                    <a:cubicBezTo>
                      <a:pt x="0" y="66"/>
                      <a:pt x="3" y="69"/>
                      <a:pt x="4" y="70"/>
                    </a:cubicBezTo>
                    <a:cubicBezTo>
                      <a:pt x="5" y="72"/>
                      <a:pt x="7" y="74"/>
                      <a:pt x="8" y="76"/>
                    </a:cubicBezTo>
                    <a:cubicBezTo>
                      <a:pt x="10" y="77"/>
                      <a:pt x="11" y="78"/>
                      <a:pt x="13" y="80"/>
                    </a:cubicBezTo>
                    <a:cubicBezTo>
                      <a:pt x="15" y="82"/>
                      <a:pt x="17" y="85"/>
                      <a:pt x="18" y="88"/>
                    </a:cubicBezTo>
                    <a:cubicBezTo>
                      <a:pt x="19" y="89"/>
                      <a:pt x="20" y="91"/>
                      <a:pt x="21" y="92"/>
                    </a:cubicBezTo>
                    <a:cubicBezTo>
                      <a:pt x="25" y="94"/>
                      <a:pt x="30" y="96"/>
                      <a:pt x="32" y="91"/>
                    </a:cubicBezTo>
                    <a:cubicBezTo>
                      <a:pt x="33" y="88"/>
                      <a:pt x="33" y="84"/>
                      <a:pt x="34" y="81"/>
                    </a:cubicBezTo>
                    <a:cubicBezTo>
                      <a:pt x="35" y="78"/>
                      <a:pt x="37" y="81"/>
                      <a:pt x="38" y="82"/>
                    </a:cubicBezTo>
                    <a:cubicBezTo>
                      <a:pt x="39" y="84"/>
                      <a:pt x="41" y="86"/>
                      <a:pt x="42" y="84"/>
                    </a:cubicBezTo>
                    <a:cubicBezTo>
                      <a:pt x="43" y="82"/>
                      <a:pt x="43" y="79"/>
                      <a:pt x="45" y="77"/>
                    </a:cubicBezTo>
                    <a:cubicBezTo>
                      <a:pt x="47" y="76"/>
                      <a:pt x="49" y="78"/>
                      <a:pt x="50" y="79"/>
                    </a:cubicBezTo>
                    <a:cubicBezTo>
                      <a:pt x="53" y="79"/>
                      <a:pt x="55" y="75"/>
                      <a:pt x="57" y="73"/>
                    </a:cubicBezTo>
                    <a:cubicBezTo>
                      <a:pt x="58" y="72"/>
                      <a:pt x="60" y="66"/>
                      <a:pt x="62" y="67"/>
                    </a:cubicBezTo>
                    <a:cubicBezTo>
                      <a:pt x="64" y="67"/>
                      <a:pt x="65" y="72"/>
                      <a:pt x="66" y="73"/>
                    </a:cubicBezTo>
                    <a:cubicBezTo>
                      <a:pt x="72" y="80"/>
                      <a:pt x="77" y="68"/>
                      <a:pt x="79" y="64"/>
                    </a:cubicBezTo>
                    <a:cubicBezTo>
                      <a:pt x="79" y="63"/>
                      <a:pt x="81" y="57"/>
                      <a:pt x="82" y="56"/>
                    </a:cubicBezTo>
                    <a:cubicBezTo>
                      <a:pt x="84" y="56"/>
                      <a:pt x="85" y="60"/>
                      <a:pt x="85" y="61"/>
                    </a:cubicBezTo>
                    <a:cubicBezTo>
                      <a:pt x="86" y="63"/>
                      <a:pt x="88" y="66"/>
                      <a:pt x="90" y="64"/>
                    </a:cubicBezTo>
                    <a:cubicBezTo>
                      <a:pt x="92" y="62"/>
                      <a:pt x="93" y="58"/>
                      <a:pt x="95" y="57"/>
                    </a:cubicBezTo>
                    <a:cubicBezTo>
                      <a:pt x="97" y="56"/>
                      <a:pt x="98" y="59"/>
                      <a:pt x="98" y="60"/>
                    </a:cubicBezTo>
                    <a:cubicBezTo>
                      <a:pt x="99" y="61"/>
                      <a:pt x="100" y="63"/>
                      <a:pt x="102" y="63"/>
                    </a:cubicBezTo>
                    <a:cubicBezTo>
                      <a:pt x="104" y="63"/>
                      <a:pt x="107" y="62"/>
                      <a:pt x="109" y="62"/>
                    </a:cubicBezTo>
                    <a:cubicBezTo>
                      <a:pt x="111" y="62"/>
                      <a:pt x="115" y="62"/>
                      <a:pt x="116" y="60"/>
                    </a:cubicBezTo>
                    <a:cubicBezTo>
                      <a:pt x="117" y="59"/>
                      <a:pt x="116" y="55"/>
                      <a:pt x="116" y="54"/>
                    </a:cubicBezTo>
                    <a:cubicBezTo>
                      <a:pt x="116" y="50"/>
                      <a:pt x="118" y="49"/>
                      <a:pt x="121" y="51"/>
                    </a:cubicBezTo>
                    <a:cubicBezTo>
                      <a:pt x="122" y="53"/>
                      <a:pt x="125" y="54"/>
                      <a:pt x="127" y="54"/>
                    </a:cubicBezTo>
                    <a:cubicBezTo>
                      <a:pt x="128" y="53"/>
                      <a:pt x="128" y="52"/>
                      <a:pt x="130" y="51"/>
                    </a:cubicBezTo>
                    <a:cubicBezTo>
                      <a:pt x="132" y="49"/>
                      <a:pt x="136" y="49"/>
                      <a:pt x="138" y="48"/>
                    </a:cubicBezTo>
                    <a:cubicBezTo>
                      <a:pt x="141" y="48"/>
                      <a:pt x="141" y="51"/>
                      <a:pt x="144" y="52"/>
                    </a:cubicBezTo>
                    <a:cubicBezTo>
                      <a:pt x="146" y="53"/>
                      <a:pt x="149" y="50"/>
                      <a:pt x="151" y="49"/>
                    </a:cubicBezTo>
                    <a:cubicBezTo>
                      <a:pt x="152" y="48"/>
                      <a:pt x="154" y="47"/>
                      <a:pt x="155" y="48"/>
                    </a:cubicBezTo>
                    <a:cubicBezTo>
                      <a:pt x="159" y="48"/>
                      <a:pt x="163" y="48"/>
                      <a:pt x="166" y="47"/>
                    </a:cubicBezTo>
                    <a:cubicBezTo>
                      <a:pt x="169" y="46"/>
                      <a:pt x="172" y="46"/>
                      <a:pt x="175" y="45"/>
                    </a:cubicBezTo>
                    <a:cubicBezTo>
                      <a:pt x="178" y="44"/>
                      <a:pt x="180" y="44"/>
                      <a:pt x="182" y="47"/>
                    </a:cubicBezTo>
                    <a:cubicBezTo>
                      <a:pt x="184" y="49"/>
                      <a:pt x="187" y="51"/>
                      <a:pt x="190" y="53"/>
                    </a:cubicBezTo>
                    <a:cubicBezTo>
                      <a:pt x="193" y="55"/>
                      <a:pt x="196" y="54"/>
                      <a:pt x="199" y="52"/>
                    </a:cubicBezTo>
                    <a:cubicBezTo>
                      <a:pt x="202" y="51"/>
                      <a:pt x="206" y="50"/>
                      <a:pt x="210" y="50"/>
                    </a:cubicBezTo>
                    <a:cubicBezTo>
                      <a:pt x="213" y="50"/>
                      <a:pt x="217" y="51"/>
                      <a:pt x="220" y="52"/>
                    </a:cubicBezTo>
                    <a:cubicBezTo>
                      <a:pt x="224" y="52"/>
                      <a:pt x="228" y="51"/>
                      <a:pt x="232" y="49"/>
                    </a:cubicBezTo>
                    <a:cubicBezTo>
                      <a:pt x="237" y="48"/>
                      <a:pt x="241" y="47"/>
                      <a:pt x="246" y="47"/>
                    </a:cubicBezTo>
                    <a:cubicBezTo>
                      <a:pt x="250" y="47"/>
                      <a:pt x="253" y="48"/>
                      <a:pt x="257" y="46"/>
                    </a:cubicBezTo>
                    <a:cubicBezTo>
                      <a:pt x="261" y="44"/>
                      <a:pt x="263" y="39"/>
                      <a:pt x="265" y="36"/>
                    </a:cubicBezTo>
                    <a:cubicBezTo>
                      <a:pt x="269" y="28"/>
                      <a:pt x="271" y="20"/>
                      <a:pt x="264" y="15"/>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7" name="Freeform 590">
                <a:extLst>
                  <a:ext uri="{FF2B5EF4-FFF2-40B4-BE49-F238E27FC236}">
                    <a16:creationId xmlns:a16="http://schemas.microsoft.com/office/drawing/2014/main" id="{F577C7E4-C56B-46E6-AAB2-9DB25F07D588}"/>
                  </a:ext>
                </a:extLst>
              </p:cNvPr>
              <p:cNvSpPr>
                <a:spLocks/>
              </p:cNvSpPr>
              <p:nvPr/>
            </p:nvSpPr>
            <p:spPr bwMode="auto">
              <a:xfrm>
                <a:off x="2932" y="328"/>
                <a:ext cx="11" cy="22"/>
              </a:xfrm>
              <a:custGeom>
                <a:avLst/>
                <a:gdLst>
                  <a:gd name="T0" fmla="*/ 7 w 7"/>
                  <a:gd name="T1" fmla="*/ 11 h 13"/>
                  <a:gd name="T2" fmla="*/ 6 w 7"/>
                  <a:gd name="T3" fmla="*/ 7 h 13"/>
                  <a:gd name="T4" fmla="*/ 4 w 7"/>
                  <a:gd name="T5" fmla="*/ 2 h 13"/>
                  <a:gd name="T6" fmla="*/ 1 w 7"/>
                  <a:gd name="T7" fmla="*/ 4 h 13"/>
                  <a:gd name="T8" fmla="*/ 4 w 7"/>
                  <a:gd name="T9" fmla="*/ 12 h 13"/>
                  <a:gd name="T10" fmla="*/ 6 w 7"/>
                  <a:gd name="T11" fmla="*/ 13 h 13"/>
                  <a:gd name="T12" fmla="*/ 7 w 7"/>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7" y="11"/>
                    </a:moveTo>
                    <a:cubicBezTo>
                      <a:pt x="7" y="9"/>
                      <a:pt x="6" y="8"/>
                      <a:pt x="6" y="7"/>
                    </a:cubicBezTo>
                    <a:cubicBezTo>
                      <a:pt x="6" y="5"/>
                      <a:pt x="5" y="3"/>
                      <a:pt x="4" y="2"/>
                    </a:cubicBezTo>
                    <a:cubicBezTo>
                      <a:pt x="3" y="0"/>
                      <a:pt x="1" y="2"/>
                      <a:pt x="1" y="4"/>
                    </a:cubicBezTo>
                    <a:cubicBezTo>
                      <a:pt x="0" y="6"/>
                      <a:pt x="1" y="11"/>
                      <a:pt x="4" y="12"/>
                    </a:cubicBezTo>
                    <a:cubicBezTo>
                      <a:pt x="4" y="13"/>
                      <a:pt x="6" y="13"/>
                      <a:pt x="6" y="13"/>
                    </a:cubicBezTo>
                    <a:cubicBezTo>
                      <a:pt x="7" y="13"/>
                      <a:pt x="7" y="11"/>
                      <a:pt x="7" y="11"/>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8" name="Freeform 591">
                <a:extLst>
                  <a:ext uri="{FF2B5EF4-FFF2-40B4-BE49-F238E27FC236}">
                    <a16:creationId xmlns:a16="http://schemas.microsoft.com/office/drawing/2014/main" id="{CC53B328-B259-45B5-BB3A-95776C4D7A37}"/>
                  </a:ext>
                </a:extLst>
              </p:cNvPr>
              <p:cNvSpPr>
                <a:spLocks/>
              </p:cNvSpPr>
              <p:nvPr/>
            </p:nvSpPr>
            <p:spPr bwMode="auto">
              <a:xfrm>
                <a:off x="2913" y="331"/>
                <a:ext cx="9" cy="16"/>
              </a:xfrm>
              <a:custGeom>
                <a:avLst/>
                <a:gdLst>
                  <a:gd name="T0" fmla="*/ 1 w 6"/>
                  <a:gd name="T1" fmla="*/ 7 h 9"/>
                  <a:gd name="T2" fmla="*/ 4 w 6"/>
                  <a:gd name="T3" fmla="*/ 9 h 9"/>
                  <a:gd name="T4" fmla="*/ 5 w 6"/>
                  <a:gd name="T5" fmla="*/ 7 h 9"/>
                  <a:gd name="T6" fmla="*/ 3 w 6"/>
                  <a:gd name="T7" fmla="*/ 1 h 9"/>
                  <a:gd name="T8" fmla="*/ 1 w 6"/>
                  <a:gd name="T9" fmla="*/ 1 h 9"/>
                  <a:gd name="T10" fmla="*/ 0 w 6"/>
                  <a:gd name="T11" fmla="*/ 4 h 9"/>
                  <a:gd name="T12" fmla="*/ 1 w 6"/>
                  <a:gd name="T13" fmla="*/ 7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1" y="7"/>
                    </a:moveTo>
                    <a:cubicBezTo>
                      <a:pt x="1" y="8"/>
                      <a:pt x="2" y="9"/>
                      <a:pt x="4" y="9"/>
                    </a:cubicBezTo>
                    <a:cubicBezTo>
                      <a:pt x="5" y="9"/>
                      <a:pt x="5" y="8"/>
                      <a:pt x="5" y="7"/>
                    </a:cubicBezTo>
                    <a:cubicBezTo>
                      <a:pt x="5" y="5"/>
                      <a:pt x="6" y="2"/>
                      <a:pt x="3" y="1"/>
                    </a:cubicBezTo>
                    <a:cubicBezTo>
                      <a:pt x="3" y="0"/>
                      <a:pt x="2" y="0"/>
                      <a:pt x="1" y="1"/>
                    </a:cubicBezTo>
                    <a:cubicBezTo>
                      <a:pt x="0" y="2"/>
                      <a:pt x="1" y="3"/>
                      <a:pt x="0" y="4"/>
                    </a:cubicBezTo>
                    <a:cubicBezTo>
                      <a:pt x="0" y="5"/>
                      <a:pt x="0" y="6"/>
                      <a:pt x="1" y="7"/>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09" name="Oval 594">
                <a:extLst>
                  <a:ext uri="{FF2B5EF4-FFF2-40B4-BE49-F238E27FC236}">
                    <a16:creationId xmlns:a16="http://schemas.microsoft.com/office/drawing/2014/main" id="{A2DEEA59-757B-440A-A6E5-300DAA5853F8}"/>
                  </a:ext>
                </a:extLst>
              </p:cNvPr>
              <p:cNvSpPr>
                <a:spLocks noChangeArrowheads="1"/>
              </p:cNvSpPr>
              <p:nvPr/>
            </p:nvSpPr>
            <p:spPr bwMode="auto">
              <a:xfrm>
                <a:off x="2826" y="376"/>
                <a:ext cx="7"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0" name="Oval 595">
                <a:extLst>
                  <a:ext uri="{FF2B5EF4-FFF2-40B4-BE49-F238E27FC236}">
                    <a16:creationId xmlns:a16="http://schemas.microsoft.com/office/drawing/2014/main" id="{AB0175FC-10BA-4904-8850-41B218FF9FAE}"/>
                  </a:ext>
                </a:extLst>
              </p:cNvPr>
              <p:cNvSpPr>
                <a:spLocks noChangeArrowheads="1"/>
              </p:cNvSpPr>
              <p:nvPr/>
            </p:nvSpPr>
            <p:spPr bwMode="auto">
              <a:xfrm>
                <a:off x="2818" y="366"/>
                <a:ext cx="7" cy="7"/>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1" name="Oval 596">
                <a:extLst>
                  <a:ext uri="{FF2B5EF4-FFF2-40B4-BE49-F238E27FC236}">
                    <a16:creationId xmlns:a16="http://schemas.microsoft.com/office/drawing/2014/main" id="{705DFCA7-B660-456D-B742-93B9C604526C}"/>
                  </a:ext>
                </a:extLst>
              </p:cNvPr>
              <p:cNvSpPr>
                <a:spLocks noChangeArrowheads="1"/>
              </p:cNvSpPr>
              <p:nvPr/>
            </p:nvSpPr>
            <p:spPr bwMode="auto">
              <a:xfrm>
                <a:off x="2837" y="361"/>
                <a:ext cx="10" cy="8"/>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2" name="Oval 597">
                <a:extLst>
                  <a:ext uri="{FF2B5EF4-FFF2-40B4-BE49-F238E27FC236}">
                    <a16:creationId xmlns:a16="http://schemas.microsoft.com/office/drawing/2014/main" id="{5BF44EC9-2D58-4AD5-B898-CDED872C84B2}"/>
                  </a:ext>
                </a:extLst>
              </p:cNvPr>
              <p:cNvSpPr>
                <a:spLocks noChangeArrowheads="1"/>
              </p:cNvSpPr>
              <p:nvPr/>
            </p:nvSpPr>
            <p:spPr bwMode="auto">
              <a:xfrm>
                <a:off x="2841" y="342"/>
                <a:ext cx="6" cy="10"/>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3" name="Oval 598">
                <a:extLst>
                  <a:ext uri="{FF2B5EF4-FFF2-40B4-BE49-F238E27FC236}">
                    <a16:creationId xmlns:a16="http://schemas.microsoft.com/office/drawing/2014/main" id="{EC45679B-7E69-4E97-B87E-2ADA2BE46DCF}"/>
                  </a:ext>
                </a:extLst>
              </p:cNvPr>
              <p:cNvSpPr>
                <a:spLocks noChangeArrowheads="1"/>
              </p:cNvSpPr>
              <p:nvPr/>
            </p:nvSpPr>
            <p:spPr bwMode="auto">
              <a:xfrm>
                <a:off x="2841" y="326"/>
                <a:ext cx="6"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4" name="Oval 599">
                <a:extLst>
                  <a:ext uri="{FF2B5EF4-FFF2-40B4-BE49-F238E27FC236}">
                    <a16:creationId xmlns:a16="http://schemas.microsoft.com/office/drawing/2014/main" id="{48EC8027-EC39-4240-98DF-D4E94128E8CD}"/>
                  </a:ext>
                </a:extLst>
              </p:cNvPr>
              <p:cNvSpPr>
                <a:spLocks noChangeArrowheads="1"/>
              </p:cNvSpPr>
              <p:nvPr/>
            </p:nvSpPr>
            <p:spPr bwMode="auto">
              <a:xfrm>
                <a:off x="2869" y="323"/>
                <a:ext cx="10" cy="12"/>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5" name="Oval 600">
                <a:extLst>
                  <a:ext uri="{FF2B5EF4-FFF2-40B4-BE49-F238E27FC236}">
                    <a16:creationId xmlns:a16="http://schemas.microsoft.com/office/drawing/2014/main" id="{1D3F0EE2-B6A4-457F-A425-54CD73540DD6}"/>
                  </a:ext>
                </a:extLst>
              </p:cNvPr>
              <p:cNvSpPr>
                <a:spLocks noChangeArrowheads="1"/>
              </p:cNvSpPr>
              <p:nvPr/>
            </p:nvSpPr>
            <p:spPr bwMode="auto">
              <a:xfrm>
                <a:off x="2782" y="364"/>
                <a:ext cx="6"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6" name="Oval 601">
                <a:extLst>
                  <a:ext uri="{FF2B5EF4-FFF2-40B4-BE49-F238E27FC236}">
                    <a16:creationId xmlns:a16="http://schemas.microsoft.com/office/drawing/2014/main" id="{1EA16533-4BE7-4AEE-B96B-47D951976B3B}"/>
                  </a:ext>
                </a:extLst>
              </p:cNvPr>
              <p:cNvSpPr>
                <a:spLocks noChangeArrowheads="1"/>
              </p:cNvSpPr>
              <p:nvPr/>
            </p:nvSpPr>
            <p:spPr bwMode="auto">
              <a:xfrm>
                <a:off x="2774" y="355"/>
                <a:ext cx="3" cy="4"/>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7" name="Oval 602">
                <a:extLst>
                  <a:ext uri="{FF2B5EF4-FFF2-40B4-BE49-F238E27FC236}">
                    <a16:creationId xmlns:a16="http://schemas.microsoft.com/office/drawing/2014/main" id="{2FE7A59E-54A5-408E-AD29-56D2DC2A3C5A}"/>
                  </a:ext>
                </a:extLst>
              </p:cNvPr>
              <p:cNvSpPr>
                <a:spLocks noChangeArrowheads="1"/>
              </p:cNvSpPr>
              <p:nvPr/>
            </p:nvSpPr>
            <p:spPr bwMode="auto">
              <a:xfrm>
                <a:off x="2777" y="345"/>
                <a:ext cx="3"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8" name="Oval 603">
                <a:extLst>
                  <a:ext uri="{FF2B5EF4-FFF2-40B4-BE49-F238E27FC236}">
                    <a16:creationId xmlns:a16="http://schemas.microsoft.com/office/drawing/2014/main" id="{259F1611-5DDB-4DF4-AF19-684B398ADFD7}"/>
                  </a:ext>
                </a:extLst>
              </p:cNvPr>
              <p:cNvSpPr>
                <a:spLocks noChangeArrowheads="1"/>
              </p:cNvSpPr>
              <p:nvPr/>
            </p:nvSpPr>
            <p:spPr bwMode="auto">
              <a:xfrm>
                <a:off x="2766" y="349"/>
                <a:ext cx="3"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19" name="Oval 604">
                <a:extLst>
                  <a:ext uri="{FF2B5EF4-FFF2-40B4-BE49-F238E27FC236}">
                    <a16:creationId xmlns:a16="http://schemas.microsoft.com/office/drawing/2014/main" id="{376F66A6-8071-4CFA-AC41-71C94A834C97}"/>
                  </a:ext>
                </a:extLst>
              </p:cNvPr>
              <p:cNvSpPr>
                <a:spLocks noChangeArrowheads="1"/>
              </p:cNvSpPr>
              <p:nvPr/>
            </p:nvSpPr>
            <p:spPr bwMode="auto">
              <a:xfrm>
                <a:off x="2767" y="366"/>
                <a:ext cx="5" cy="5"/>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0" name="Oval 605">
                <a:extLst>
                  <a:ext uri="{FF2B5EF4-FFF2-40B4-BE49-F238E27FC236}">
                    <a16:creationId xmlns:a16="http://schemas.microsoft.com/office/drawing/2014/main" id="{88B41030-9018-4B53-A1A2-8CF7A218CA96}"/>
                  </a:ext>
                </a:extLst>
              </p:cNvPr>
              <p:cNvSpPr>
                <a:spLocks noChangeArrowheads="1"/>
              </p:cNvSpPr>
              <p:nvPr/>
            </p:nvSpPr>
            <p:spPr bwMode="auto">
              <a:xfrm>
                <a:off x="2758" y="336"/>
                <a:ext cx="4"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1" name="Oval 606">
                <a:extLst>
                  <a:ext uri="{FF2B5EF4-FFF2-40B4-BE49-F238E27FC236}">
                    <a16:creationId xmlns:a16="http://schemas.microsoft.com/office/drawing/2014/main" id="{69B58E4A-647F-4C72-ADAF-4349E32F19E8}"/>
                  </a:ext>
                </a:extLst>
              </p:cNvPr>
              <p:cNvSpPr>
                <a:spLocks noChangeArrowheads="1"/>
              </p:cNvSpPr>
              <p:nvPr/>
            </p:nvSpPr>
            <p:spPr bwMode="auto">
              <a:xfrm>
                <a:off x="2767" y="333"/>
                <a:ext cx="5" cy="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2" name="Oval 607">
                <a:extLst>
                  <a:ext uri="{FF2B5EF4-FFF2-40B4-BE49-F238E27FC236}">
                    <a16:creationId xmlns:a16="http://schemas.microsoft.com/office/drawing/2014/main" id="{60640C5A-4DAE-4E41-AF21-348C0BBDE6CD}"/>
                  </a:ext>
                </a:extLst>
              </p:cNvPr>
              <p:cNvSpPr>
                <a:spLocks noChangeArrowheads="1"/>
              </p:cNvSpPr>
              <p:nvPr/>
            </p:nvSpPr>
            <p:spPr bwMode="auto">
              <a:xfrm>
                <a:off x="2759" y="317"/>
                <a:ext cx="5" cy="9"/>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3" name="Oval 608">
                <a:extLst>
                  <a:ext uri="{FF2B5EF4-FFF2-40B4-BE49-F238E27FC236}">
                    <a16:creationId xmlns:a16="http://schemas.microsoft.com/office/drawing/2014/main" id="{2210EAC8-A121-4325-BC63-B14D3B212141}"/>
                  </a:ext>
                </a:extLst>
              </p:cNvPr>
              <p:cNvSpPr>
                <a:spLocks noChangeArrowheads="1"/>
              </p:cNvSpPr>
              <p:nvPr/>
            </p:nvSpPr>
            <p:spPr bwMode="auto">
              <a:xfrm>
                <a:off x="2812" y="423"/>
                <a:ext cx="6" cy="12"/>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4" name="Oval 609">
                <a:extLst>
                  <a:ext uri="{FF2B5EF4-FFF2-40B4-BE49-F238E27FC236}">
                    <a16:creationId xmlns:a16="http://schemas.microsoft.com/office/drawing/2014/main" id="{407D43D6-3EF7-4324-88AF-B6E679E07006}"/>
                  </a:ext>
                </a:extLst>
              </p:cNvPr>
              <p:cNvSpPr>
                <a:spLocks noChangeArrowheads="1"/>
              </p:cNvSpPr>
              <p:nvPr/>
            </p:nvSpPr>
            <p:spPr bwMode="auto">
              <a:xfrm>
                <a:off x="2813" y="412"/>
                <a:ext cx="7" cy="7"/>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5" name="Oval 610">
                <a:extLst>
                  <a:ext uri="{FF2B5EF4-FFF2-40B4-BE49-F238E27FC236}">
                    <a16:creationId xmlns:a16="http://schemas.microsoft.com/office/drawing/2014/main" id="{314B3A5F-1A8E-464B-AB8E-9AC70A9CDAA9}"/>
                  </a:ext>
                </a:extLst>
              </p:cNvPr>
              <p:cNvSpPr>
                <a:spLocks noChangeArrowheads="1"/>
              </p:cNvSpPr>
              <p:nvPr/>
            </p:nvSpPr>
            <p:spPr bwMode="auto">
              <a:xfrm>
                <a:off x="2794" y="429"/>
                <a:ext cx="10" cy="6"/>
              </a:xfrm>
              <a:prstGeom prst="ellipse">
                <a:avLst/>
              </a:pr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6" name="Freeform 611">
                <a:extLst>
                  <a:ext uri="{FF2B5EF4-FFF2-40B4-BE49-F238E27FC236}">
                    <a16:creationId xmlns:a16="http://schemas.microsoft.com/office/drawing/2014/main" id="{302FA393-AE46-44F8-8DC6-255E302ACF73}"/>
                  </a:ext>
                </a:extLst>
              </p:cNvPr>
              <p:cNvSpPr>
                <a:spLocks/>
              </p:cNvSpPr>
              <p:nvPr/>
            </p:nvSpPr>
            <p:spPr bwMode="auto">
              <a:xfrm>
                <a:off x="2766" y="373"/>
                <a:ext cx="30" cy="25"/>
              </a:xfrm>
              <a:custGeom>
                <a:avLst/>
                <a:gdLst>
                  <a:gd name="T0" fmla="*/ 6 w 19"/>
                  <a:gd name="T1" fmla="*/ 14 h 15"/>
                  <a:gd name="T2" fmla="*/ 10 w 19"/>
                  <a:gd name="T3" fmla="*/ 15 h 15"/>
                  <a:gd name="T4" fmla="*/ 15 w 19"/>
                  <a:gd name="T5" fmla="*/ 11 h 15"/>
                  <a:gd name="T6" fmla="*/ 19 w 19"/>
                  <a:gd name="T7" fmla="*/ 8 h 15"/>
                  <a:gd name="T8" fmla="*/ 18 w 19"/>
                  <a:gd name="T9" fmla="*/ 5 h 15"/>
                  <a:gd name="T10" fmla="*/ 16 w 19"/>
                  <a:gd name="T11" fmla="*/ 3 h 15"/>
                  <a:gd name="T12" fmla="*/ 13 w 19"/>
                  <a:gd name="T13" fmla="*/ 1 h 15"/>
                  <a:gd name="T14" fmla="*/ 10 w 19"/>
                  <a:gd name="T15" fmla="*/ 5 h 15"/>
                  <a:gd name="T16" fmla="*/ 7 w 19"/>
                  <a:gd name="T17" fmla="*/ 7 h 15"/>
                  <a:gd name="T18" fmla="*/ 2 w 19"/>
                  <a:gd name="T19" fmla="*/ 11 h 15"/>
                  <a:gd name="T20" fmla="*/ 6 w 19"/>
                  <a:gd name="T2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5">
                    <a:moveTo>
                      <a:pt x="6" y="14"/>
                    </a:moveTo>
                    <a:cubicBezTo>
                      <a:pt x="7" y="14"/>
                      <a:pt x="8" y="15"/>
                      <a:pt x="10" y="15"/>
                    </a:cubicBezTo>
                    <a:cubicBezTo>
                      <a:pt x="12" y="14"/>
                      <a:pt x="13" y="13"/>
                      <a:pt x="15" y="11"/>
                    </a:cubicBezTo>
                    <a:cubicBezTo>
                      <a:pt x="16" y="10"/>
                      <a:pt x="18" y="10"/>
                      <a:pt x="19" y="8"/>
                    </a:cubicBezTo>
                    <a:cubicBezTo>
                      <a:pt x="19" y="7"/>
                      <a:pt x="19" y="6"/>
                      <a:pt x="18" y="5"/>
                    </a:cubicBezTo>
                    <a:cubicBezTo>
                      <a:pt x="17" y="5"/>
                      <a:pt x="17" y="4"/>
                      <a:pt x="16" y="3"/>
                    </a:cubicBezTo>
                    <a:cubicBezTo>
                      <a:pt x="15" y="2"/>
                      <a:pt x="15" y="0"/>
                      <a:pt x="13" y="1"/>
                    </a:cubicBezTo>
                    <a:cubicBezTo>
                      <a:pt x="12" y="2"/>
                      <a:pt x="11" y="4"/>
                      <a:pt x="10" y="5"/>
                    </a:cubicBezTo>
                    <a:cubicBezTo>
                      <a:pt x="10" y="6"/>
                      <a:pt x="9" y="7"/>
                      <a:pt x="7" y="7"/>
                    </a:cubicBezTo>
                    <a:cubicBezTo>
                      <a:pt x="6" y="8"/>
                      <a:pt x="0" y="9"/>
                      <a:pt x="2" y="11"/>
                    </a:cubicBezTo>
                    <a:cubicBezTo>
                      <a:pt x="3" y="12"/>
                      <a:pt x="5" y="13"/>
                      <a:pt x="6" y="14"/>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7" name="Freeform 613">
                <a:extLst>
                  <a:ext uri="{FF2B5EF4-FFF2-40B4-BE49-F238E27FC236}">
                    <a16:creationId xmlns:a16="http://schemas.microsoft.com/office/drawing/2014/main" id="{B59BEEF7-E535-4691-A9A3-92E03D27AC5F}"/>
                  </a:ext>
                </a:extLst>
              </p:cNvPr>
              <p:cNvSpPr>
                <a:spLocks/>
              </p:cNvSpPr>
              <p:nvPr/>
            </p:nvSpPr>
            <p:spPr bwMode="auto">
              <a:xfrm>
                <a:off x="2796" y="342"/>
                <a:ext cx="14" cy="17"/>
              </a:xfrm>
              <a:custGeom>
                <a:avLst/>
                <a:gdLst>
                  <a:gd name="T0" fmla="*/ 0 w 9"/>
                  <a:gd name="T1" fmla="*/ 2 h 10"/>
                  <a:gd name="T2" fmla="*/ 4 w 9"/>
                  <a:gd name="T3" fmla="*/ 9 h 10"/>
                  <a:gd name="T4" fmla="*/ 8 w 9"/>
                  <a:gd name="T5" fmla="*/ 9 h 10"/>
                  <a:gd name="T6" fmla="*/ 8 w 9"/>
                  <a:gd name="T7" fmla="*/ 5 h 10"/>
                  <a:gd name="T8" fmla="*/ 5 w 9"/>
                  <a:gd name="T9" fmla="*/ 2 h 10"/>
                  <a:gd name="T10" fmla="*/ 0 w 9"/>
                  <a:gd name="T11" fmla="*/ 2 h 10"/>
                </a:gdLst>
                <a:ahLst/>
                <a:cxnLst>
                  <a:cxn ang="0">
                    <a:pos x="T0" y="T1"/>
                  </a:cxn>
                  <a:cxn ang="0">
                    <a:pos x="T2" y="T3"/>
                  </a:cxn>
                  <a:cxn ang="0">
                    <a:pos x="T4" y="T5"/>
                  </a:cxn>
                  <a:cxn ang="0">
                    <a:pos x="T6" y="T7"/>
                  </a:cxn>
                  <a:cxn ang="0">
                    <a:pos x="T8" y="T9"/>
                  </a:cxn>
                  <a:cxn ang="0">
                    <a:pos x="T10" y="T11"/>
                  </a:cxn>
                </a:cxnLst>
                <a:rect l="0" t="0" r="r" b="b"/>
                <a:pathLst>
                  <a:path w="9" h="10">
                    <a:moveTo>
                      <a:pt x="0" y="2"/>
                    </a:moveTo>
                    <a:cubicBezTo>
                      <a:pt x="0" y="5"/>
                      <a:pt x="2" y="8"/>
                      <a:pt x="4" y="9"/>
                    </a:cubicBezTo>
                    <a:cubicBezTo>
                      <a:pt x="5" y="10"/>
                      <a:pt x="7" y="10"/>
                      <a:pt x="8" y="9"/>
                    </a:cubicBezTo>
                    <a:cubicBezTo>
                      <a:pt x="9" y="8"/>
                      <a:pt x="9" y="6"/>
                      <a:pt x="8" y="5"/>
                    </a:cubicBezTo>
                    <a:cubicBezTo>
                      <a:pt x="8" y="4"/>
                      <a:pt x="6" y="3"/>
                      <a:pt x="5" y="2"/>
                    </a:cubicBezTo>
                    <a:cubicBezTo>
                      <a:pt x="4" y="1"/>
                      <a:pt x="1" y="0"/>
                      <a:pt x="0" y="2"/>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8" name="Freeform 614">
                <a:extLst>
                  <a:ext uri="{FF2B5EF4-FFF2-40B4-BE49-F238E27FC236}">
                    <a16:creationId xmlns:a16="http://schemas.microsoft.com/office/drawing/2014/main" id="{3A5E25CB-5620-4768-B839-6708CA56FA34}"/>
                  </a:ext>
                </a:extLst>
              </p:cNvPr>
              <p:cNvSpPr>
                <a:spLocks/>
              </p:cNvSpPr>
              <p:nvPr/>
            </p:nvSpPr>
            <p:spPr bwMode="auto">
              <a:xfrm>
                <a:off x="2788" y="317"/>
                <a:ext cx="17" cy="19"/>
              </a:xfrm>
              <a:custGeom>
                <a:avLst/>
                <a:gdLst>
                  <a:gd name="T0" fmla="*/ 3 w 11"/>
                  <a:gd name="T1" fmla="*/ 6 h 11"/>
                  <a:gd name="T2" fmla="*/ 10 w 11"/>
                  <a:gd name="T3" fmla="*/ 9 h 11"/>
                  <a:gd name="T4" fmla="*/ 10 w 11"/>
                  <a:gd name="T5" fmla="*/ 6 h 11"/>
                  <a:gd name="T6" fmla="*/ 4 w 11"/>
                  <a:gd name="T7" fmla="*/ 1 h 11"/>
                  <a:gd name="T8" fmla="*/ 0 w 11"/>
                  <a:gd name="T9" fmla="*/ 3 h 11"/>
                  <a:gd name="T10" fmla="*/ 3 w 11"/>
                  <a:gd name="T11" fmla="*/ 6 h 11"/>
                </a:gdLst>
                <a:ahLst/>
                <a:cxnLst>
                  <a:cxn ang="0">
                    <a:pos x="T0" y="T1"/>
                  </a:cxn>
                  <a:cxn ang="0">
                    <a:pos x="T2" y="T3"/>
                  </a:cxn>
                  <a:cxn ang="0">
                    <a:pos x="T4" y="T5"/>
                  </a:cxn>
                  <a:cxn ang="0">
                    <a:pos x="T6" y="T7"/>
                  </a:cxn>
                  <a:cxn ang="0">
                    <a:pos x="T8" y="T9"/>
                  </a:cxn>
                  <a:cxn ang="0">
                    <a:pos x="T10" y="T11"/>
                  </a:cxn>
                </a:cxnLst>
                <a:rect l="0" t="0" r="r" b="b"/>
                <a:pathLst>
                  <a:path w="11" h="11">
                    <a:moveTo>
                      <a:pt x="3" y="6"/>
                    </a:moveTo>
                    <a:cubicBezTo>
                      <a:pt x="4" y="7"/>
                      <a:pt x="7" y="11"/>
                      <a:pt x="10" y="9"/>
                    </a:cubicBezTo>
                    <a:cubicBezTo>
                      <a:pt x="11" y="8"/>
                      <a:pt x="10" y="7"/>
                      <a:pt x="10" y="6"/>
                    </a:cubicBezTo>
                    <a:cubicBezTo>
                      <a:pt x="8" y="4"/>
                      <a:pt x="7" y="2"/>
                      <a:pt x="4" y="1"/>
                    </a:cubicBezTo>
                    <a:cubicBezTo>
                      <a:pt x="3" y="0"/>
                      <a:pt x="0" y="0"/>
                      <a:pt x="0" y="3"/>
                    </a:cubicBezTo>
                    <a:cubicBezTo>
                      <a:pt x="0" y="4"/>
                      <a:pt x="1" y="6"/>
                      <a:pt x="3" y="6"/>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29" name="Freeform 615">
                <a:extLst>
                  <a:ext uri="{FF2B5EF4-FFF2-40B4-BE49-F238E27FC236}">
                    <a16:creationId xmlns:a16="http://schemas.microsoft.com/office/drawing/2014/main" id="{38B79E8C-FF14-4DD6-BE04-0D4CA50E0271}"/>
                  </a:ext>
                </a:extLst>
              </p:cNvPr>
              <p:cNvSpPr>
                <a:spLocks/>
              </p:cNvSpPr>
              <p:nvPr/>
            </p:nvSpPr>
            <p:spPr bwMode="auto">
              <a:xfrm>
                <a:off x="2804" y="302"/>
                <a:ext cx="21" cy="57"/>
              </a:xfrm>
              <a:custGeom>
                <a:avLst/>
                <a:gdLst>
                  <a:gd name="T0" fmla="*/ 3 w 13"/>
                  <a:gd name="T1" fmla="*/ 16 h 33"/>
                  <a:gd name="T2" fmla="*/ 3 w 13"/>
                  <a:gd name="T3" fmla="*/ 21 h 33"/>
                  <a:gd name="T4" fmla="*/ 5 w 13"/>
                  <a:gd name="T5" fmla="*/ 26 h 33"/>
                  <a:gd name="T6" fmla="*/ 8 w 13"/>
                  <a:gd name="T7" fmla="*/ 31 h 33"/>
                  <a:gd name="T8" fmla="*/ 11 w 13"/>
                  <a:gd name="T9" fmla="*/ 32 h 33"/>
                  <a:gd name="T10" fmla="*/ 12 w 13"/>
                  <a:gd name="T11" fmla="*/ 27 h 33"/>
                  <a:gd name="T12" fmla="*/ 12 w 13"/>
                  <a:gd name="T13" fmla="*/ 21 h 33"/>
                  <a:gd name="T14" fmla="*/ 11 w 13"/>
                  <a:gd name="T15" fmla="*/ 15 h 33"/>
                  <a:gd name="T16" fmla="*/ 9 w 13"/>
                  <a:gd name="T17" fmla="*/ 13 h 33"/>
                  <a:gd name="T18" fmla="*/ 8 w 13"/>
                  <a:gd name="T19" fmla="*/ 9 h 33"/>
                  <a:gd name="T20" fmla="*/ 4 w 13"/>
                  <a:gd name="T21" fmla="*/ 1 h 33"/>
                  <a:gd name="T22" fmla="*/ 0 w 13"/>
                  <a:gd name="T23" fmla="*/ 3 h 33"/>
                  <a:gd name="T24" fmla="*/ 2 w 13"/>
                  <a:gd name="T25" fmla="*/ 11 h 33"/>
                  <a:gd name="T26" fmla="*/ 3 w 13"/>
                  <a:gd name="T2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33">
                    <a:moveTo>
                      <a:pt x="3" y="16"/>
                    </a:moveTo>
                    <a:cubicBezTo>
                      <a:pt x="3" y="18"/>
                      <a:pt x="3" y="19"/>
                      <a:pt x="3" y="21"/>
                    </a:cubicBezTo>
                    <a:cubicBezTo>
                      <a:pt x="3" y="23"/>
                      <a:pt x="4" y="25"/>
                      <a:pt x="5" y="26"/>
                    </a:cubicBezTo>
                    <a:cubicBezTo>
                      <a:pt x="6" y="28"/>
                      <a:pt x="7" y="30"/>
                      <a:pt x="8" y="31"/>
                    </a:cubicBezTo>
                    <a:cubicBezTo>
                      <a:pt x="9" y="32"/>
                      <a:pt x="11" y="33"/>
                      <a:pt x="11" y="32"/>
                    </a:cubicBezTo>
                    <a:cubicBezTo>
                      <a:pt x="13" y="31"/>
                      <a:pt x="12" y="28"/>
                      <a:pt x="12" y="27"/>
                    </a:cubicBezTo>
                    <a:cubicBezTo>
                      <a:pt x="11" y="25"/>
                      <a:pt x="11" y="23"/>
                      <a:pt x="12" y="21"/>
                    </a:cubicBezTo>
                    <a:cubicBezTo>
                      <a:pt x="12" y="19"/>
                      <a:pt x="13" y="16"/>
                      <a:pt x="11" y="15"/>
                    </a:cubicBezTo>
                    <a:cubicBezTo>
                      <a:pt x="11" y="14"/>
                      <a:pt x="10" y="13"/>
                      <a:pt x="9" y="13"/>
                    </a:cubicBezTo>
                    <a:cubicBezTo>
                      <a:pt x="8" y="12"/>
                      <a:pt x="8" y="11"/>
                      <a:pt x="8" y="9"/>
                    </a:cubicBezTo>
                    <a:cubicBezTo>
                      <a:pt x="7" y="7"/>
                      <a:pt x="7" y="2"/>
                      <a:pt x="4" y="1"/>
                    </a:cubicBezTo>
                    <a:cubicBezTo>
                      <a:pt x="2" y="0"/>
                      <a:pt x="1" y="1"/>
                      <a:pt x="0" y="3"/>
                    </a:cubicBezTo>
                    <a:cubicBezTo>
                      <a:pt x="0" y="6"/>
                      <a:pt x="1" y="9"/>
                      <a:pt x="2" y="11"/>
                    </a:cubicBezTo>
                    <a:cubicBezTo>
                      <a:pt x="2" y="13"/>
                      <a:pt x="3" y="14"/>
                      <a:pt x="3" y="16"/>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0" name="Freeform 616">
                <a:extLst>
                  <a:ext uri="{FF2B5EF4-FFF2-40B4-BE49-F238E27FC236}">
                    <a16:creationId xmlns:a16="http://schemas.microsoft.com/office/drawing/2014/main" id="{FD15EA52-B267-479A-AA3B-0EE7FAEFF281}"/>
                  </a:ext>
                </a:extLst>
              </p:cNvPr>
              <p:cNvSpPr>
                <a:spLocks/>
              </p:cNvSpPr>
              <p:nvPr/>
            </p:nvSpPr>
            <p:spPr bwMode="auto">
              <a:xfrm>
                <a:off x="2826" y="324"/>
                <a:ext cx="11" cy="30"/>
              </a:xfrm>
              <a:custGeom>
                <a:avLst/>
                <a:gdLst>
                  <a:gd name="T0" fmla="*/ 1 w 7"/>
                  <a:gd name="T1" fmla="*/ 15 h 17"/>
                  <a:gd name="T2" fmla="*/ 7 w 7"/>
                  <a:gd name="T3" fmla="*/ 12 h 17"/>
                  <a:gd name="T4" fmla="*/ 6 w 7"/>
                  <a:gd name="T5" fmla="*/ 7 h 17"/>
                  <a:gd name="T6" fmla="*/ 4 w 7"/>
                  <a:gd name="T7" fmla="*/ 2 h 17"/>
                  <a:gd name="T8" fmla="*/ 0 w 7"/>
                  <a:gd name="T9" fmla="*/ 0 h 17"/>
                  <a:gd name="T10" fmla="*/ 0 w 7"/>
                  <a:gd name="T11" fmla="*/ 7 h 17"/>
                  <a:gd name="T12" fmla="*/ 0 w 7"/>
                  <a:gd name="T13" fmla="*/ 12 h 17"/>
                  <a:gd name="T14" fmla="*/ 1 w 7"/>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7">
                    <a:moveTo>
                      <a:pt x="1" y="15"/>
                    </a:moveTo>
                    <a:cubicBezTo>
                      <a:pt x="3" y="17"/>
                      <a:pt x="7" y="14"/>
                      <a:pt x="7" y="12"/>
                    </a:cubicBezTo>
                    <a:cubicBezTo>
                      <a:pt x="7" y="11"/>
                      <a:pt x="7" y="9"/>
                      <a:pt x="6" y="7"/>
                    </a:cubicBezTo>
                    <a:cubicBezTo>
                      <a:pt x="6" y="5"/>
                      <a:pt x="5" y="4"/>
                      <a:pt x="4" y="2"/>
                    </a:cubicBezTo>
                    <a:cubicBezTo>
                      <a:pt x="3" y="1"/>
                      <a:pt x="2" y="0"/>
                      <a:pt x="0" y="0"/>
                    </a:cubicBezTo>
                    <a:cubicBezTo>
                      <a:pt x="0" y="2"/>
                      <a:pt x="0" y="5"/>
                      <a:pt x="0" y="7"/>
                    </a:cubicBezTo>
                    <a:cubicBezTo>
                      <a:pt x="0" y="8"/>
                      <a:pt x="0" y="10"/>
                      <a:pt x="0" y="12"/>
                    </a:cubicBezTo>
                    <a:cubicBezTo>
                      <a:pt x="0" y="13"/>
                      <a:pt x="0" y="15"/>
                      <a:pt x="1" y="15"/>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1" name="Freeform 617">
                <a:extLst>
                  <a:ext uri="{FF2B5EF4-FFF2-40B4-BE49-F238E27FC236}">
                    <a16:creationId xmlns:a16="http://schemas.microsoft.com/office/drawing/2014/main" id="{E1CED9B0-4210-45B2-B81F-4D91AF19D3D9}"/>
                  </a:ext>
                </a:extLst>
              </p:cNvPr>
              <p:cNvSpPr>
                <a:spLocks/>
              </p:cNvSpPr>
              <p:nvPr/>
            </p:nvSpPr>
            <p:spPr bwMode="auto">
              <a:xfrm>
                <a:off x="2823" y="293"/>
                <a:ext cx="29" cy="28"/>
              </a:xfrm>
              <a:custGeom>
                <a:avLst/>
                <a:gdLst>
                  <a:gd name="T0" fmla="*/ 3 w 18"/>
                  <a:gd name="T1" fmla="*/ 10 h 16"/>
                  <a:gd name="T2" fmla="*/ 9 w 18"/>
                  <a:gd name="T3" fmla="*/ 12 h 16"/>
                  <a:gd name="T4" fmla="*/ 13 w 18"/>
                  <a:gd name="T5" fmla="*/ 15 h 16"/>
                  <a:gd name="T6" fmla="*/ 17 w 18"/>
                  <a:gd name="T7" fmla="*/ 13 h 16"/>
                  <a:gd name="T8" fmla="*/ 17 w 18"/>
                  <a:gd name="T9" fmla="*/ 8 h 16"/>
                  <a:gd name="T10" fmla="*/ 14 w 18"/>
                  <a:gd name="T11" fmla="*/ 5 h 16"/>
                  <a:gd name="T12" fmla="*/ 10 w 18"/>
                  <a:gd name="T13" fmla="*/ 5 h 16"/>
                  <a:gd name="T14" fmla="*/ 1 w 18"/>
                  <a:gd name="T15" fmla="*/ 5 h 16"/>
                  <a:gd name="T16" fmla="*/ 3 w 1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0"/>
                    </a:moveTo>
                    <a:cubicBezTo>
                      <a:pt x="5" y="11"/>
                      <a:pt x="7" y="11"/>
                      <a:pt x="9" y="12"/>
                    </a:cubicBezTo>
                    <a:cubicBezTo>
                      <a:pt x="11" y="13"/>
                      <a:pt x="12" y="14"/>
                      <a:pt x="13" y="15"/>
                    </a:cubicBezTo>
                    <a:cubicBezTo>
                      <a:pt x="15" y="16"/>
                      <a:pt x="17" y="15"/>
                      <a:pt x="17" y="13"/>
                    </a:cubicBezTo>
                    <a:cubicBezTo>
                      <a:pt x="18" y="12"/>
                      <a:pt x="17" y="9"/>
                      <a:pt x="17" y="8"/>
                    </a:cubicBezTo>
                    <a:cubicBezTo>
                      <a:pt x="17" y="6"/>
                      <a:pt x="15" y="5"/>
                      <a:pt x="14" y="5"/>
                    </a:cubicBezTo>
                    <a:cubicBezTo>
                      <a:pt x="13" y="5"/>
                      <a:pt x="11" y="6"/>
                      <a:pt x="10" y="5"/>
                    </a:cubicBezTo>
                    <a:cubicBezTo>
                      <a:pt x="8" y="5"/>
                      <a:pt x="3" y="0"/>
                      <a:pt x="1" y="5"/>
                    </a:cubicBezTo>
                    <a:cubicBezTo>
                      <a:pt x="0" y="7"/>
                      <a:pt x="2" y="9"/>
                      <a:pt x="3" y="10"/>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2" name="Freeform 618">
                <a:extLst>
                  <a:ext uri="{FF2B5EF4-FFF2-40B4-BE49-F238E27FC236}">
                    <a16:creationId xmlns:a16="http://schemas.microsoft.com/office/drawing/2014/main" id="{CE6820EC-65B3-4D78-A740-FDBC8415E869}"/>
                  </a:ext>
                </a:extLst>
              </p:cNvPr>
              <p:cNvSpPr>
                <a:spLocks/>
              </p:cNvSpPr>
              <p:nvPr/>
            </p:nvSpPr>
            <p:spPr bwMode="auto">
              <a:xfrm>
                <a:off x="2855" y="292"/>
                <a:ext cx="16" cy="20"/>
              </a:xfrm>
              <a:custGeom>
                <a:avLst/>
                <a:gdLst>
                  <a:gd name="T0" fmla="*/ 3 w 10"/>
                  <a:gd name="T1" fmla="*/ 11 h 12"/>
                  <a:gd name="T2" fmla="*/ 6 w 10"/>
                  <a:gd name="T3" fmla="*/ 12 h 12"/>
                  <a:gd name="T4" fmla="*/ 8 w 10"/>
                  <a:gd name="T5" fmla="*/ 6 h 12"/>
                  <a:gd name="T6" fmla="*/ 0 w 10"/>
                  <a:gd name="T7" fmla="*/ 4 h 12"/>
                  <a:gd name="T8" fmla="*/ 0 w 10"/>
                  <a:gd name="T9" fmla="*/ 8 h 12"/>
                  <a:gd name="T10" fmla="*/ 3 w 10"/>
                  <a:gd name="T11" fmla="*/ 11 h 12"/>
                </a:gdLst>
                <a:ahLst/>
                <a:cxnLst>
                  <a:cxn ang="0">
                    <a:pos x="T0" y="T1"/>
                  </a:cxn>
                  <a:cxn ang="0">
                    <a:pos x="T2" y="T3"/>
                  </a:cxn>
                  <a:cxn ang="0">
                    <a:pos x="T4" y="T5"/>
                  </a:cxn>
                  <a:cxn ang="0">
                    <a:pos x="T6" y="T7"/>
                  </a:cxn>
                  <a:cxn ang="0">
                    <a:pos x="T8" y="T9"/>
                  </a:cxn>
                  <a:cxn ang="0">
                    <a:pos x="T10" y="T11"/>
                  </a:cxn>
                </a:cxnLst>
                <a:rect l="0" t="0" r="r" b="b"/>
                <a:pathLst>
                  <a:path w="10" h="12">
                    <a:moveTo>
                      <a:pt x="3" y="11"/>
                    </a:moveTo>
                    <a:cubicBezTo>
                      <a:pt x="4" y="12"/>
                      <a:pt x="5" y="12"/>
                      <a:pt x="6" y="12"/>
                    </a:cubicBezTo>
                    <a:cubicBezTo>
                      <a:pt x="8" y="11"/>
                      <a:pt x="10" y="8"/>
                      <a:pt x="8" y="6"/>
                    </a:cubicBezTo>
                    <a:cubicBezTo>
                      <a:pt x="6" y="5"/>
                      <a:pt x="3" y="0"/>
                      <a:pt x="0" y="4"/>
                    </a:cubicBezTo>
                    <a:cubicBezTo>
                      <a:pt x="0" y="5"/>
                      <a:pt x="0" y="7"/>
                      <a:pt x="0" y="8"/>
                    </a:cubicBezTo>
                    <a:cubicBezTo>
                      <a:pt x="1" y="9"/>
                      <a:pt x="2" y="11"/>
                      <a:pt x="3" y="11"/>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3" name="Freeform 619">
                <a:extLst>
                  <a:ext uri="{FF2B5EF4-FFF2-40B4-BE49-F238E27FC236}">
                    <a16:creationId xmlns:a16="http://schemas.microsoft.com/office/drawing/2014/main" id="{A33C03DC-2123-4077-92E4-2A9C4A0A176B}"/>
                  </a:ext>
                </a:extLst>
              </p:cNvPr>
              <p:cNvSpPr>
                <a:spLocks/>
              </p:cNvSpPr>
              <p:nvPr/>
            </p:nvSpPr>
            <p:spPr bwMode="auto">
              <a:xfrm>
                <a:off x="2879" y="283"/>
                <a:ext cx="24" cy="16"/>
              </a:xfrm>
              <a:custGeom>
                <a:avLst/>
                <a:gdLst>
                  <a:gd name="T0" fmla="*/ 2 w 15"/>
                  <a:gd name="T1" fmla="*/ 6 h 9"/>
                  <a:gd name="T2" fmla="*/ 9 w 15"/>
                  <a:gd name="T3" fmla="*/ 9 h 9"/>
                  <a:gd name="T4" fmla="*/ 15 w 15"/>
                  <a:gd name="T5" fmla="*/ 4 h 9"/>
                  <a:gd name="T6" fmla="*/ 13 w 15"/>
                  <a:gd name="T7" fmla="*/ 2 h 9"/>
                  <a:gd name="T8" fmla="*/ 6 w 15"/>
                  <a:gd name="T9" fmla="*/ 1 h 9"/>
                  <a:gd name="T10" fmla="*/ 1 w 15"/>
                  <a:gd name="T11" fmla="*/ 3 h 9"/>
                  <a:gd name="T12" fmla="*/ 2 w 15"/>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2" y="6"/>
                    </a:moveTo>
                    <a:cubicBezTo>
                      <a:pt x="4" y="7"/>
                      <a:pt x="7" y="9"/>
                      <a:pt x="9" y="9"/>
                    </a:cubicBezTo>
                    <a:cubicBezTo>
                      <a:pt x="11" y="8"/>
                      <a:pt x="15" y="7"/>
                      <a:pt x="15" y="4"/>
                    </a:cubicBezTo>
                    <a:cubicBezTo>
                      <a:pt x="15" y="3"/>
                      <a:pt x="14" y="3"/>
                      <a:pt x="13" y="2"/>
                    </a:cubicBezTo>
                    <a:cubicBezTo>
                      <a:pt x="11" y="2"/>
                      <a:pt x="8" y="2"/>
                      <a:pt x="6" y="1"/>
                    </a:cubicBezTo>
                    <a:cubicBezTo>
                      <a:pt x="4" y="1"/>
                      <a:pt x="2" y="0"/>
                      <a:pt x="1" y="3"/>
                    </a:cubicBezTo>
                    <a:cubicBezTo>
                      <a:pt x="0" y="4"/>
                      <a:pt x="1" y="5"/>
                      <a:pt x="2" y="6"/>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4" name="Freeform 620">
                <a:extLst>
                  <a:ext uri="{FF2B5EF4-FFF2-40B4-BE49-F238E27FC236}">
                    <a16:creationId xmlns:a16="http://schemas.microsoft.com/office/drawing/2014/main" id="{DE25F347-0234-429E-A490-57903789E18A}"/>
                  </a:ext>
                </a:extLst>
              </p:cNvPr>
              <p:cNvSpPr>
                <a:spLocks/>
              </p:cNvSpPr>
              <p:nvPr/>
            </p:nvSpPr>
            <p:spPr bwMode="auto">
              <a:xfrm>
                <a:off x="2690" y="326"/>
                <a:ext cx="21" cy="21"/>
              </a:xfrm>
              <a:custGeom>
                <a:avLst/>
                <a:gdLst>
                  <a:gd name="T0" fmla="*/ 5 w 13"/>
                  <a:gd name="T1" fmla="*/ 2 h 12"/>
                  <a:gd name="T2" fmla="*/ 1 w 13"/>
                  <a:gd name="T3" fmla="*/ 2 h 12"/>
                  <a:gd name="T4" fmla="*/ 1 w 13"/>
                  <a:gd name="T5" fmla="*/ 7 h 12"/>
                  <a:gd name="T6" fmla="*/ 5 w 13"/>
                  <a:gd name="T7" fmla="*/ 10 h 12"/>
                  <a:gd name="T8" fmla="*/ 12 w 13"/>
                  <a:gd name="T9" fmla="*/ 10 h 12"/>
                  <a:gd name="T10" fmla="*/ 11 w 13"/>
                  <a:gd name="T11" fmla="*/ 3 h 12"/>
                  <a:gd name="T12" fmla="*/ 5 w 1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5" y="2"/>
                    </a:moveTo>
                    <a:cubicBezTo>
                      <a:pt x="4" y="1"/>
                      <a:pt x="2" y="0"/>
                      <a:pt x="1" y="2"/>
                    </a:cubicBezTo>
                    <a:cubicBezTo>
                      <a:pt x="0" y="4"/>
                      <a:pt x="0" y="6"/>
                      <a:pt x="1" y="7"/>
                    </a:cubicBezTo>
                    <a:cubicBezTo>
                      <a:pt x="2" y="9"/>
                      <a:pt x="3" y="10"/>
                      <a:pt x="5" y="10"/>
                    </a:cubicBezTo>
                    <a:cubicBezTo>
                      <a:pt x="7" y="11"/>
                      <a:pt x="10" y="12"/>
                      <a:pt x="12" y="10"/>
                    </a:cubicBezTo>
                    <a:cubicBezTo>
                      <a:pt x="13" y="8"/>
                      <a:pt x="13" y="5"/>
                      <a:pt x="11" y="3"/>
                    </a:cubicBezTo>
                    <a:cubicBezTo>
                      <a:pt x="9" y="2"/>
                      <a:pt x="7" y="3"/>
                      <a:pt x="5" y="2"/>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5" name="Freeform 621">
                <a:extLst>
                  <a:ext uri="{FF2B5EF4-FFF2-40B4-BE49-F238E27FC236}">
                    <a16:creationId xmlns:a16="http://schemas.microsoft.com/office/drawing/2014/main" id="{36E33CB8-3A33-4914-8E91-D4AAED1C73C8}"/>
                  </a:ext>
                </a:extLst>
              </p:cNvPr>
              <p:cNvSpPr>
                <a:spLocks/>
              </p:cNvSpPr>
              <p:nvPr/>
            </p:nvSpPr>
            <p:spPr bwMode="auto">
              <a:xfrm>
                <a:off x="2727" y="336"/>
                <a:ext cx="29" cy="25"/>
              </a:xfrm>
              <a:custGeom>
                <a:avLst/>
                <a:gdLst>
                  <a:gd name="T0" fmla="*/ 10 w 18"/>
                  <a:gd name="T1" fmla="*/ 2 h 14"/>
                  <a:gd name="T2" fmla="*/ 6 w 18"/>
                  <a:gd name="T3" fmla="*/ 1 h 14"/>
                  <a:gd name="T4" fmla="*/ 2 w 18"/>
                  <a:gd name="T5" fmla="*/ 1 h 14"/>
                  <a:gd name="T6" fmla="*/ 1 w 18"/>
                  <a:gd name="T7" fmla="*/ 7 h 14"/>
                  <a:gd name="T8" fmla="*/ 4 w 18"/>
                  <a:gd name="T9" fmla="*/ 10 h 14"/>
                  <a:gd name="T10" fmla="*/ 6 w 18"/>
                  <a:gd name="T11" fmla="*/ 11 h 14"/>
                  <a:gd name="T12" fmla="*/ 12 w 18"/>
                  <a:gd name="T13" fmla="*/ 14 h 14"/>
                  <a:gd name="T14" fmla="*/ 18 w 18"/>
                  <a:gd name="T15" fmla="*/ 11 h 14"/>
                  <a:gd name="T16" fmla="*/ 16 w 18"/>
                  <a:gd name="T17" fmla="*/ 7 h 14"/>
                  <a:gd name="T18" fmla="*/ 13 w 18"/>
                  <a:gd name="T19" fmla="*/ 4 h 14"/>
                  <a:gd name="T20" fmla="*/ 10 w 18"/>
                  <a:gd name="T2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0" y="2"/>
                    </a:moveTo>
                    <a:cubicBezTo>
                      <a:pt x="9" y="2"/>
                      <a:pt x="7" y="1"/>
                      <a:pt x="6" y="1"/>
                    </a:cubicBezTo>
                    <a:cubicBezTo>
                      <a:pt x="4" y="0"/>
                      <a:pt x="3" y="0"/>
                      <a:pt x="2" y="1"/>
                    </a:cubicBezTo>
                    <a:cubicBezTo>
                      <a:pt x="1" y="3"/>
                      <a:pt x="0" y="6"/>
                      <a:pt x="1" y="7"/>
                    </a:cubicBezTo>
                    <a:cubicBezTo>
                      <a:pt x="2" y="8"/>
                      <a:pt x="3" y="9"/>
                      <a:pt x="4" y="10"/>
                    </a:cubicBezTo>
                    <a:cubicBezTo>
                      <a:pt x="4" y="10"/>
                      <a:pt x="5" y="10"/>
                      <a:pt x="6" y="11"/>
                    </a:cubicBezTo>
                    <a:cubicBezTo>
                      <a:pt x="8" y="12"/>
                      <a:pt x="9" y="14"/>
                      <a:pt x="12" y="14"/>
                    </a:cubicBezTo>
                    <a:cubicBezTo>
                      <a:pt x="14" y="14"/>
                      <a:pt x="17" y="13"/>
                      <a:pt x="18" y="11"/>
                    </a:cubicBezTo>
                    <a:cubicBezTo>
                      <a:pt x="18" y="9"/>
                      <a:pt x="18" y="8"/>
                      <a:pt x="16" y="7"/>
                    </a:cubicBezTo>
                    <a:cubicBezTo>
                      <a:pt x="15" y="6"/>
                      <a:pt x="14" y="5"/>
                      <a:pt x="13" y="4"/>
                    </a:cubicBezTo>
                    <a:cubicBezTo>
                      <a:pt x="12" y="3"/>
                      <a:pt x="12" y="2"/>
                      <a:pt x="10" y="2"/>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6" name="Freeform 624">
                <a:extLst>
                  <a:ext uri="{FF2B5EF4-FFF2-40B4-BE49-F238E27FC236}">
                    <a16:creationId xmlns:a16="http://schemas.microsoft.com/office/drawing/2014/main" id="{B986BCB3-DFC1-47AB-8E25-D08D1B575A03}"/>
                  </a:ext>
                </a:extLst>
              </p:cNvPr>
              <p:cNvSpPr>
                <a:spLocks/>
              </p:cNvSpPr>
              <p:nvPr/>
            </p:nvSpPr>
            <p:spPr bwMode="auto">
              <a:xfrm>
                <a:off x="2706" y="269"/>
                <a:ext cx="12" cy="9"/>
              </a:xfrm>
              <a:custGeom>
                <a:avLst/>
                <a:gdLst>
                  <a:gd name="T0" fmla="*/ 6 w 7"/>
                  <a:gd name="T1" fmla="*/ 2 h 5"/>
                  <a:gd name="T2" fmla="*/ 2 w 7"/>
                  <a:gd name="T3" fmla="*/ 1 h 5"/>
                  <a:gd name="T4" fmla="*/ 3 w 7"/>
                  <a:gd name="T5" fmla="*/ 5 h 5"/>
                  <a:gd name="T6" fmla="*/ 6 w 7"/>
                  <a:gd name="T7" fmla="*/ 2 h 5"/>
                </a:gdLst>
                <a:ahLst/>
                <a:cxnLst>
                  <a:cxn ang="0">
                    <a:pos x="T0" y="T1"/>
                  </a:cxn>
                  <a:cxn ang="0">
                    <a:pos x="T2" y="T3"/>
                  </a:cxn>
                  <a:cxn ang="0">
                    <a:pos x="T4" y="T5"/>
                  </a:cxn>
                  <a:cxn ang="0">
                    <a:pos x="T6" y="T7"/>
                  </a:cxn>
                </a:cxnLst>
                <a:rect l="0" t="0" r="r" b="b"/>
                <a:pathLst>
                  <a:path w="7" h="5">
                    <a:moveTo>
                      <a:pt x="6" y="2"/>
                    </a:moveTo>
                    <a:cubicBezTo>
                      <a:pt x="6" y="1"/>
                      <a:pt x="3" y="0"/>
                      <a:pt x="2" y="1"/>
                    </a:cubicBezTo>
                    <a:cubicBezTo>
                      <a:pt x="0" y="2"/>
                      <a:pt x="2" y="4"/>
                      <a:pt x="3" y="5"/>
                    </a:cubicBezTo>
                    <a:cubicBezTo>
                      <a:pt x="4" y="5"/>
                      <a:pt x="7" y="4"/>
                      <a:pt x="6" y="2"/>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7" name="Freeform 625">
                <a:extLst>
                  <a:ext uri="{FF2B5EF4-FFF2-40B4-BE49-F238E27FC236}">
                    <a16:creationId xmlns:a16="http://schemas.microsoft.com/office/drawing/2014/main" id="{5FFB852D-C3B1-4614-86E4-14318564C386}"/>
                  </a:ext>
                </a:extLst>
              </p:cNvPr>
              <p:cNvSpPr>
                <a:spLocks/>
              </p:cNvSpPr>
              <p:nvPr/>
            </p:nvSpPr>
            <p:spPr bwMode="auto">
              <a:xfrm>
                <a:off x="2753" y="249"/>
                <a:ext cx="13" cy="13"/>
              </a:xfrm>
              <a:custGeom>
                <a:avLst/>
                <a:gdLst>
                  <a:gd name="T0" fmla="*/ 4 w 8"/>
                  <a:gd name="T1" fmla="*/ 8 h 8"/>
                  <a:gd name="T2" fmla="*/ 7 w 8"/>
                  <a:gd name="T3" fmla="*/ 4 h 8"/>
                  <a:gd name="T4" fmla="*/ 2 w 8"/>
                  <a:gd name="T5" fmla="*/ 2 h 8"/>
                  <a:gd name="T6" fmla="*/ 1 w 8"/>
                  <a:gd name="T7" fmla="*/ 6 h 8"/>
                  <a:gd name="T8" fmla="*/ 4 w 8"/>
                  <a:gd name="T9" fmla="*/ 8 h 8"/>
                </a:gdLst>
                <a:ahLst/>
                <a:cxnLst>
                  <a:cxn ang="0">
                    <a:pos x="T0" y="T1"/>
                  </a:cxn>
                  <a:cxn ang="0">
                    <a:pos x="T2" y="T3"/>
                  </a:cxn>
                  <a:cxn ang="0">
                    <a:pos x="T4" y="T5"/>
                  </a:cxn>
                  <a:cxn ang="0">
                    <a:pos x="T6" y="T7"/>
                  </a:cxn>
                  <a:cxn ang="0">
                    <a:pos x="T8" y="T9"/>
                  </a:cxn>
                </a:cxnLst>
                <a:rect l="0" t="0" r="r" b="b"/>
                <a:pathLst>
                  <a:path w="8" h="8">
                    <a:moveTo>
                      <a:pt x="4" y="8"/>
                    </a:moveTo>
                    <a:cubicBezTo>
                      <a:pt x="7" y="8"/>
                      <a:pt x="8" y="6"/>
                      <a:pt x="7" y="4"/>
                    </a:cubicBezTo>
                    <a:cubicBezTo>
                      <a:pt x="6" y="2"/>
                      <a:pt x="3" y="0"/>
                      <a:pt x="2" y="2"/>
                    </a:cubicBezTo>
                    <a:cubicBezTo>
                      <a:pt x="1" y="3"/>
                      <a:pt x="0" y="4"/>
                      <a:pt x="1" y="6"/>
                    </a:cubicBezTo>
                    <a:cubicBezTo>
                      <a:pt x="1" y="7"/>
                      <a:pt x="3" y="8"/>
                      <a:pt x="4" y="8"/>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8" name="Freeform 626">
                <a:extLst>
                  <a:ext uri="{FF2B5EF4-FFF2-40B4-BE49-F238E27FC236}">
                    <a16:creationId xmlns:a16="http://schemas.microsoft.com/office/drawing/2014/main" id="{AC1B69EB-17B1-4509-B12D-35558F8A1E48}"/>
                  </a:ext>
                </a:extLst>
              </p:cNvPr>
              <p:cNvSpPr>
                <a:spLocks/>
              </p:cNvSpPr>
              <p:nvPr/>
            </p:nvSpPr>
            <p:spPr bwMode="auto">
              <a:xfrm>
                <a:off x="0" y="1758"/>
                <a:ext cx="182" cy="241"/>
              </a:xfrm>
              <a:custGeom>
                <a:avLst/>
                <a:gdLst>
                  <a:gd name="T0" fmla="*/ 54 w 114"/>
                  <a:gd name="T1" fmla="*/ 22 h 140"/>
                  <a:gd name="T2" fmla="*/ 45 w 114"/>
                  <a:gd name="T3" fmla="*/ 14 h 140"/>
                  <a:gd name="T4" fmla="*/ 35 w 114"/>
                  <a:gd name="T5" fmla="*/ 11 h 140"/>
                  <a:gd name="T6" fmla="*/ 21 w 114"/>
                  <a:gd name="T7" fmla="*/ 7 h 140"/>
                  <a:gd name="T8" fmla="*/ 24 w 114"/>
                  <a:gd name="T9" fmla="*/ 16 h 140"/>
                  <a:gd name="T10" fmla="*/ 31 w 114"/>
                  <a:gd name="T11" fmla="*/ 24 h 140"/>
                  <a:gd name="T12" fmla="*/ 26 w 114"/>
                  <a:gd name="T13" fmla="*/ 32 h 140"/>
                  <a:gd name="T14" fmla="*/ 27 w 114"/>
                  <a:gd name="T15" fmla="*/ 39 h 140"/>
                  <a:gd name="T16" fmla="*/ 22 w 114"/>
                  <a:gd name="T17" fmla="*/ 55 h 140"/>
                  <a:gd name="T18" fmla="*/ 6 w 114"/>
                  <a:gd name="T19" fmla="*/ 59 h 140"/>
                  <a:gd name="T20" fmla="*/ 1 w 114"/>
                  <a:gd name="T21" fmla="*/ 66 h 140"/>
                  <a:gd name="T22" fmla="*/ 3 w 114"/>
                  <a:gd name="T23" fmla="*/ 73 h 140"/>
                  <a:gd name="T24" fmla="*/ 8 w 114"/>
                  <a:gd name="T25" fmla="*/ 81 h 140"/>
                  <a:gd name="T26" fmla="*/ 15 w 114"/>
                  <a:gd name="T27" fmla="*/ 90 h 140"/>
                  <a:gd name="T28" fmla="*/ 21 w 114"/>
                  <a:gd name="T29" fmla="*/ 92 h 140"/>
                  <a:gd name="T30" fmla="*/ 31 w 114"/>
                  <a:gd name="T31" fmla="*/ 96 h 140"/>
                  <a:gd name="T32" fmla="*/ 43 w 114"/>
                  <a:gd name="T33" fmla="*/ 101 h 140"/>
                  <a:gd name="T34" fmla="*/ 53 w 114"/>
                  <a:gd name="T35" fmla="*/ 108 h 140"/>
                  <a:gd name="T36" fmla="*/ 57 w 114"/>
                  <a:gd name="T37" fmla="*/ 111 h 140"/>
                  <a:gd name="T38" fmla="*/ 65 w 114"/>
                  <a:gd name="T39" fmla="*/ 110 h 140"/>
                  <a:gd name="T40" fmla="*/ 72 w 114"/>
                  <a:gd name="T41" fmla="*/ 111 h 140"/>
                  <a:gd name="T42" fmla="*/ 74 w 114"/>
                  <a:gd name="T43" fmla="*/ 127 h 140"/>
                  <a:gd name="T44" fmla="*/ 80 w 114"/>
                  <a:gd name="T45" fmla="*/ 131 h 140"/>
                  <a:gd name="T46" fmla="*/ 87 w 114"/>
                  <a:gd name="T47" fmla="*/ 135 h 140"/>
                  <a:gd name="T48" fmla="*/ 101 w 114"/>
                  <a:gd name="T49" fmla="*/ 137 h 140"/>
                  <a:gd name="T50" fmla="*/ 111 w 114"/>
                  <a:gd name="T51" fmla="*/ 128 h 140"/>
                  <a:gd name="T52" fmla="*/ 103 w 114"/>
                  <a:gd name="T53" fmla="*/ 119 h 140"/>
                  <a:gd name="T54" fmla="*/ 98 w 114"/>
                  <a:gd name="T55" fmla="*/ 114 h 140"/>
                  <a:gd name="T56" fmla="*/ 96 w 114"/>
                  <a:gd name="T57" fmla="*/ 108 h 140"/>
                  <a:gd name="T58" fmla="*/ 89 w 114"/>
                  <a:gd name="T59" fmla="*/ 99 h 140"/>
                  <a:gd name="T60" fmla="*/ 92 w 114"/>
                  <a:gd name="T61" fmla="*/ 92 h 140"/>
                  <a:gd name="T62" fmla="*/ 94 w 114"/>
                  <a:gd name="T63" fmla="*/ 82 h 140"/>
                  <a:gd name="T64" fmla="*/ 100 w 114"/>
                  <a:gd name="T65" fmla="*/ 71 h 140"/>
                  <a:gd name="T66" fmla="*/ 103 w 114"/>
                  <a:gd name="T67" fmla="*/ 57 h 140"/>
                  <a:gd name="T68" fmla="*/ 96 w 114"/>
                  <a:gd name="T69" fmla="*/ 64 h 140"/>
                  <a:gd name="T70" fmla="*/ 90 w 114"/>
                  <a:gd name="T71" fmla="*/ 74 h 140"/>
                  <a:gd name="T72" fmla="*/ 88 w 114"/>
                  <a:gd name="T73" fmla="*/ 85 h 140"/>
                  <a:gd name="T74" fmla="*/ 82 w 114"/>
                  <a:gd name="T75" fmla="*/ 95 h 140"/>
                  <a:gd name="T76" fmla="*/ 76 w 114"/>
                  <a:gd name="T77" fmla="*/ 102 h 140"/>
                  <a:gd name="T78" fmla="*/ 73 w 114"/>
                  <a:gd name="T79" fmla="*/ 96 h 140"/>
                  <a:gd name="T80" fmla="*/ 72 w 114"/>
                  <a:gd name="T81" fmla="*/ 88 h 140"/>
                  <a:gd name="T82" fmla="*/ 80 w 114"/>
                  <a:gd name="T83" fmla="*/ 84 h 140"/>
                  <a:gd name="T84" fmla="*/ 85 w 114"/>
                  <a:gd name="T85" fmla="*/ 75 h 140"/>
                  <a:gd name="T86" fmla="*/ 89 w 114"/>
                  <a:gd name="T87" fmla="*/ 64 h 140"/>
                  <a:gd name="T88" fmla="*/ 89 w 114"/>
                  <a:gd name="T89" fmla="*/ 53 h 140"/>
                  <a:gd name="T90" fmla="*/ 89 w 114"/>
                  <a:gd name="T91" fmla="*/ 41 h 140"/>
                  <a:gd name="T92" fmla="*/ 89 w 114"/>
                  <a:gd name="T93" fmla="*/ 30 h 140"/>
                  <a:gd name="T94" fmla="*/ 88 w 114"/>
                  <a:gd name="T95" fmla="*/ 23 h 140"/>
                  <a:gd name="T96" fmla="*/ 78 w 114"/>
                  <a:gd name="T97" fmla="*/ 20 h 140"/>
                  <a:gd name="T98" fmla="*/ 72 w 114"/>
                  <a:gd name="T99" fmla="*/ 25 h 140"/>
                  <a:gd name="T100" fmla="*/ 63 w 114"/>
                  <a:gd name="T101" fmla="*/ 29 h 140"/>
                  <a:gd name="T102" fmla="*/ 54 w 114"/>
                  <a:gd name="T103"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140">
                    <a:moveTo>
                      <a:pt x="54" y="22"/>
                    </a:moveTo>
                    <a:cubicBezTo>
                      <a:pt x="51" y="19"/>
                      <a:pt x="48" y="16"/>
                      <a:pt x="45" y="14"/>
                    </a:cubicBezTo>
                    <a:cubicBezTo>
                      <a:pt x="42" y="13"/>
                      <a:pt x="38" y="12"/>
                      <a:pt x="35" y="11"/>
                    </a:cubicBezTo>
                    <a:cubicBezTo>
                      <a:pt x="31" y="8"/>
                      <a:pt x="24" y="0"/>
                      <a:pt x="21" y="7"/>
                    </a:cubicBezTo>
                    <a:cubicBezTo>
                      <a:pt x="19" y="10"/>
                      <a:pt x="21" y="14"/>
                      <a:pt x="24" y="16"/>
                    </a:cubicBezTo>
                    <a:cubicBezTo>
                      <a:pt x="26" y="18"/>
                      <a:pt x="31" y="20"/>
                      <a:pt x="31" y="24"/>
                    </a:cubicBezTo>
                    <a:cubicBezTo>
                      <a:pt x="31" y="27"/>
                      <a:pt x="27" y="30"/>
                      <a:pt x="26" y="32"/>
                    </a:cubicBezTo>
                    <a:cubicBezTo>
                      <a:pt x="24" y="35"/>
                      <a:pt x="26" y="37"/>
                      <a:pt x="27" y="39"/>
                    </a:cubicBezTo>
                    <a:cubicBezTo>
                      <a:pt x="31" y="45"/>
                      <a:pt x="28" y="53"/>
                      <a:pt x="22" y="55"/>
                    </a:cubicBezTo>
                    <a:cubicBezTo>
                      <a:pt x="16" y="57"/>
                      <a:pt x="10" y="54"/>
                      <a:pt x="6" y="59"/>
                    </a:cubicBezTo>
                    <a:cubicBezTo>
                      <a:pt x="4" y="61"/>
                      <a:pt x="2" y="64"/>
                      <a:pt x="1" y="66"/>
                    </a:cubicBezTo>
                    <a:cubicBezTo>
                      <a:pt x="0" y="69"/>
                      <a:pt x="2" y="71"/>
                      <a:pt x="3" y="73"/>
                    </a:cubicBezTo>
                    <a:cubicBezTo>
                      <a:pt x="5" y="75"/>
                      <a:pt x="7" y="78"/>
                      <a:pt x="8" y="81"/>
                    </a:cubicBezTo>
                    <a:cubicBezTo>
                      <a:pt x="9" y="85"/>
                      <a:pt x="11" y="88"/>
                      <a:pt x="15" y="90"/>
                    </a:cubicBezTo>
                    <a:cubicBezTo>
                      <a:pt x="17" y="91"/>
                      <a:pt x="19" y="91"/>
                      <a:pt x="21" y="92"/>
                    </a:cubicBezTo>
                    <a:cubicBezTo>
                      <a:pt x="24" y="94"/>
                      <a:pt x="27" y="95"/>
                      <a:pt x="31" y="96"/>
                    </a:cubicBezTo>
                    <a:cubicBezTo>
                      <a:pt x="36" y="96"/>
                      <a:pt x="39" y="98"/>
                      <a:pt x="43" y="101"/>
                    </a:cubicBezTo>
                    <a:cubicBezTo>
                      <a:pt x="46" y="104"/>
                      <a:pt x="49" y="106"/>
                      <a:pt x="53" y="108"/>
                    </a:cubicBezTo>
                    <a:cubicBezTo>
                      <a:pt x="54" y="109"/>
                      <a:pt x="55" y="111"/>
                      <a:pt x="57" y="111"/>
                    </a:cubicBezTo>
                    <a:cubicBezTo>
                      <a:pt x="60" y="111"/>
                      <a:pt x="62" y="110"/>
                      <a:pt x="65" y="110"/>
                    </a:cubicBezTo>
                    <a:cubicBezTo>
                      <a:pt x="67" y="110"/>
                      <a:pt x="70" y="109"/>
                      <a:pt x="72" y="111"/>
                    </a:cubicBezTo>
                    <a:cubicBezTo>
                      <a:pt x="77" y="114"/>
                      <a:pt x="72" y="123"/>
                      <a:pt x="74" y="127"/>
                    </a:cubicBezTo>
                    <a:cubicBezTo>
                      <a:pt x="75" y="129"/>
                      <a:pt x="78" y="130"/>
                      <a:pt x="80" y="131"/>
                    </a:cubicBezTo>
                    <a:cubicBezTo>
                      <a:pt x="82" y="132"/>
                      <a:pt x="85" y="133"/>
                      <a:pt x="87" y="135"/>
                    </a:cubicBezTo>
                    <a:cubicBezTo>
                      <a:pt x="92" y="138"/>
                      <a:pt x="96" y="140"/>
                      <a:pt x="101" y="137"/>
                    </a:cubicBezTo>
                    <a:cubicBezTo>
                      <a:pt x="105" y="135"/>
                      <a:pt x="109" y="131"/>
                      <a:pt x="111" y="128"/>
                    </a:cubicBezTo>
                    <a:cubicBezTo>
                      <a:pt x="114" y="122"/>
                      <a:pt x="107" y="121"/>
                      <a:pt x="103" y="119"/>
                    </a:cubicBezTo>
                    <a:cubicBezTo>
                      <a:pt x="101" y="118"/>
                      <a:pt x="99" y="117"/>
                      <a:pt x="98" y="114"/>
                    </a:cubicBezTo>
                    <a:cubicBezTo>
                      <a:pt x="97" y="112"/>
                      <a:pt x="97" y="110"/>
                      <a:pt x="96" y="108"/>
                    </a:cubicBezTo>
                    <a:cubicBezTo>
                      <a:pt x="93" y="104"/>
                      <a:pt x="88" y="105"/>
                      <a:pt x="89" y="99"/>
                    </a:cubicBezTo>
                    <a:cubicBezTo>
                      <a:pt x="90" y="96"/>
                      <a:pt x="91" y="95"/>
                      <a:pt x="92" y="92"/>
                    </a:cubicBezTo>
                    <a:cubicBezTo>
                      <a:pt x="92" y="88"/>
                      <a:pt x="92" y="85"/>
                      <a:pt x="94" y="82"/>
                    </a:cubicBezTo>
                    <a:cubicBezTo>
                      <a:pt x="96" y="79"/>
                      <a:pt x="98" y="75"/>
                      <a:pt x="100" y="71"/>
                    </a:cubicBezTo>
                    <a:cubicBezTo>
                      <a:pt x="101" y="69"/>
                      <a:pt x="110" y="56"/>
                      <a:pt x="103" y="57"/>
                    </a:cubicBezTo>
                    <a:cubicBezTo>
                      <a:pt x="100" y="58"/>
                      <a:pt x="97" y="61"/>
                      <a:pt x="96" y="64"/>
                    </a:cubicBezTo>
                    <a:cubicBezTo>
                      <a:pt x="93" y="67"/>
                      <a:pt x="91" y="70"/>
                      <a:pt x="90" y="74"/>
                    </a:cubicBezTo>
                    <a:cubicBezTo>
                      <a:pt x="89" y="77"/>
                      <a:pt x="89" y="81"/>
                      <a:pt x="88" y="85"/>
                    </a:cubicBezTo>
                    <a:cubicBezTo>
                      <a:pt x="86" y="89"/>
                      <a:pt x="84" y="92"/>
                      <a:pt x="82" y="95"/>
                    </a:cubicBezTo>
                    <a:cubicBezTo>
                      <a:pt x="81" y="97"/>
                      <a:pt x="79" y="102"/>
                      <a:pt x="76" y="102"/>
                    </a:cubicBezTo>
                    <a:cubicBezTo>
                      <a:pt x="73" y="103"/>
                      <a:pt x="73" y="98"/>
                      <a:pt x="73" y="96"/>
                    </a:cubicBezTo>
                    <a:cubicBezTo>
                      <a:pt x="73" y="94"/>
                      <a:pt x="71" y="91"/>
                      <a:pt x="72" y="88"/>
                    </a:cubicBezTo>
                    <a:cubicBezTo>
                      <a:pt x="74" y="86"/>
                      <a:pt x="77" y="85"/>
                      <a:pt x="80" y="84"/>
                    </a:cubicBezTo>
                    <a:cubicBezTo>
                      <a:pt x="83" y="82"/>
                      <a:pt x="84" y="79"/>
                      <a:pt x="85" y="75"/>
                    </a:cubicBezTo>
                    <a:cubicBezTo>
                      <a:pt x="86" y="71"/>
                      <a:pt x="87" y="68"/>
                      <a:pt x="89" y="64"/>
                    </a:cubicBezTo>
                    <a:cubicBezTo>
                      <a:pt x="90" y="61"/>
                      <a:pt x="89" y="57"/>
                      <a:pt x="89" y="53"/>
                    </a:cubicBezTo>
                    <a:cubicBezTo>
                      <a:pt x="89" y="49"/>
                      <a:pt x="89" y="45"/>
                      <a:pt x="89" y="41"/>
                    </a:cubicBezTo>
                    <a:cubicBezTo>
                      <a:pt x="89" y="37"/>
                      <a:pt x="89" y="34"/>
                      <a:pt x="89" y="30"/>
                    </a:cubicBezTo>
                    <a:cubicBezTo>
                      <a:pt x="89" y="27"/>
                      <a:pt x="90" y="24"/>
                      <a:pt x="88" y="23"/>
                    </a:cubicBezTo>
                    <a:cubicBezTo>
                      <a:pt x="86" y="20"/>
                      <a:pt x="81" y="20"/>
                      <a:pt x="78" y="20"/>
                    </a:cubicBezTo>
                    <a:cubicBezTo>
                      <a:pt x="74" y="19"/>
                      <a:pt x="74" y="22"/>
                      <a:pt x="72" y="25"/>
                    </a:cubicBezTo>
                    <a:cubicBezTo>
                      <a:pt x="70" y="29"/>
                      <a:pt x="67" y="30"/>
                      <a:pt x="63" y="29"/>
                    </a:cubicBezTo>
                    <a:cubicBezTo>
                      <a:pt x="59" y="28"/>
                      <a:pt x="57" y="25"/>
                      <a:pt x="54" y="22"/>
                    </a:cubicBezTo>
                    <a:close/>
                  </a:path>
                </a:pathLst>
              </a:custGeom>
              <a:solidFill>
                <a:srgbClr val="FFFFFF"/>
              </a:solid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39" name="Freeform 627">
                <a:extLst>
                  <a:ext uri="{FF2B5EF4-FFF2-40B4-BE49-F238E27FC236}">
                    <a16:creationId xmlns:a16="http://schemas.microsoft.com/office/drawing/2014/main" id="{996A09A3-5F2C-41F0-9EDA-872D3E49870F}"/>
                  </a:ext>
                </a:extLst>
              </p:cNvPr>
              <p:cNvSpPr>
                <a:spLocks/>
              </p:cNvSpPr>
              <p:nvPr/>
            </p:nvSpPr>
            <p:spPr bwMode="auto">
              <a:xfrm>
                <a:off x="201" y="2106"/>
                <a:ext cx="96" cy="164"/>
              </a:xfrm>
              <a:custGeom>
                <a:avLst/>
                <a:gdLst>
                  <a:gd name="T0" fmla="*/ 59 w 60"/>
                  <a:gd name="T1" fmla="*/ 65 h 95"/>
                  <a:gd name="T2" fmla="*/ 55 w 60"/>
                  <a:gd name="T3" fmla="*/ 79 h 95"/>
                  <a:gd name="T4" fmla="*/ 43 w 60"/>
                  <a:gd name="T5" fmla="*/ 90 h 95"/>
                  <a:gd name="T6" fmla="*/ 37 w 60"/>
                  <a:gd name="T7" fmla="*/ 89 h 95"/>
                  <a:gd name="T8" fmla="*/ 37 w 60"/>
                  <a:gd name="T9" fmla="*/ 83 h 95"/>
                  <a:gd name="T10" fmla="*/ 40 w 60"/>
                  <a:gd name="T11" fmla="*/ 72 h 95"/>
                  <a:gd name="T12" fmla="*/ 30 w 60"/>
                  <a:gd name="T13" fmla="*/ 81 h 95"/>
                  <a:gd name="T14" fmla="*/ 18 w 60"/>
                  <a:gd name="T15" fmla="*/ 87 h 95"/>
                  <a:gd name="T16" fmla="*/ 7 w 60"/>
                  <a:gd name="T17" fmla="*/ 94 h 95"/>
                  <a:gd name="T18" fmla="*/ 1 w 60"/>
                  <a:gd name="T19" fmla="*/ 89 h 95"/>
                  <a:gd name="T20" fmla="*/ 1 w 60"/>
                  <a:gd name="T21" fmla="*/ 82 h 95"/>
                  <a:gd name="T22" fmla="*/ 0 w 60"/>
                  <a:gd name="T23" fmla="*/ 78 h 95"/>
                  <a:gd name="T24" fmla="*/ 2 w 60"/>
                  <a:gd name="T25" fmla="*/ 69 h 95"/>
                  <a:gd name="T26" fmla="*/ 15 w 60"/>
                  <a:gd name="T27" fmla="*/ 68 h 95"/>
                  <a:gd name="T28" fmla="*/ 26 w 60"/>
                  <a:gd name="T29" fmla="*/ 61 h 95"/>
                  <a:gd name="T30" fmla="*/ 36 w 60"/>
                  <a:gd name="T31" fmla="*/ 50 h 95"/>
                  <a:gd name="T32" fmla="*/ 26 w 60"/>
                  <a:gd name="T33" fmla="*/ 37 h 95"/>
                  <a:gd name="T34" fmla="*/ 18 w 60"/>
                  <a:gd name="T35" fmla="*/ 23 h 95"/>
                  <a:gd name="T36" fmla="*/ 13 w 60"/>
                  <a:gd name="T37" fmla="*/ 13 h 95"/>
                  <a:gd name="T38" fmla="*/ 14 w 60"/>
                  <a:gd name="T39" fmla="*/ 5 h 95"/>
                  <a:gd name="T40" fmla="*/ 16 w 60"/>
                  <a:gd name="T41" fmla="*/ 0 h 95"/>
                  <a:gd name="T42" fmla="*/ 20 w 60"/>
                  <a:gd name="T43" fmla="*/ 4 h 95"/>
                  <a:gd name="T44" fmla="*/ 26 w 60"/>
                  <a:gd name="T45" fmla="*/ 12 h 95"/>
                  <a:gd name="T46" fmla="*/ 34 w 60"/>
                  <a:gd name="T47" fmla="*/ 26 h 95"/>
                  <a:gd name="T48" fmla="*/ 46 w 60"/>
                  <a:gd name="T49" fmla="*/ 34 h 95"/>
                  <a:gd name="T50" fmla="*/ 56 w 60"/>
                  <a:gd name="T51" fmla="*/ 48 h 95"/>
                  <a:gd name="T52" fmla="*/ 59 w 60"/>
                  <a:gd name="T53" fmla="*/ 6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95">
                    <a:moveTo>
                      <a:pt x="59" y="65"/>
                    </a:moveTo>
                    <a:cubicBezTo>
                      <a:pt x="59" y="70"/>
                      <a:pt x="57" y="75"/>
                      <a:pt x="55" y="79"/>
                    </a:cubicBezTo>
                    <a:cubicBezTo>
                      <a:pt x="53" y="84"/>
                      <a:pt x="49" y="89"/>
                      <a:pt x="43" y="90"/>
                    </a:cubicBezTo>
                    <a:cubicBezTo>
                      <a:pt x="41" y="91"/>
                      <a:pt x="38" y="91"/>
                      <a:pt x="37" y="89"/>
                    </a:cubicBezTo>
                    <a:cubicBezTo>
                      <a:pt x="36" y="87"/>
                      <a:pt x="37" y="85"/>
                      <a:pt x="37" y="83"/>
                    </a:cubicBezTo>
                    <a:cubicBezTo>
                      <a:pt x="38" y="81"/>
                      <a:pt x="43" y="73"/>
                      <a:pt x="40" y="72"/>
                    </a:cubicBezTo>
                    <a:cubicBezTo>
                      <a:pt x="36" y="70"/>
                      <a:pt x="31" y="79"/>
                      <a:pt x="30" y="81"/>
                    </a:cubicBezTo>
                    <a:cubicBezTo>
                      <a:pt x="26" y="84"/>
                      <a:pt x="22" y="85"/>
                      <a:pt x="18" y="87"/>
                    </a:cubicBezTo>
                    <a:cubicBezTo>
                      <a:pt x="14" y="89"/>
                      <a:pt x="11" y="93"/>
                      <a:pt x="7" y="94"/>
                    </a:cubicBezTo>
                    <a:cubicBezTo>
                      <a:pt x="4" y="95"/>
                      <a:pt x="1" y="92"/>
                      <a:pt x="1" y="89"/>
                    </a:cubicBezTo>
                    <a:cubicBezTo>
                      <a:pt x="1" y="87"/>
                      <a:pt x="1" y="84"/>
                      <a:pt x="1" y="82"/>
                    </a:cubicBezTo>
                    <a:cubicBezTo>
                      <a:pt x="1" y="81"/>
                      <a:pt x="0" y="79"/>
                      <a:pt x="0" y="78"/>
                    </a:cubicBezTo>
                    <a:cubicBezTo>
                      <a:pt x="0" y="75"/>
                      <a:pt x="0" y="71"/>
                      <a:pt x="2" y="69"/>
                    </a:cubicBezTo>
                    <a:cubicBezTo>
                      <a:pt x="6" y="67"/>
                      <a:pt x="11" y="69"/>
                      <a:pt x="15" y="68"/>
                    </a:cubicBezTo>
                    <a:cubicBezTo>
                      <a:pt x="20" y="67"/>
                      <a:pt x="23" y="63"/>
                      <a:pt x="26" y="61"/>
                    </a:cubicBezTo>
                    <a:cubicBezTo>
                      <a:pt x="31" y="59"/>
                      <a:pt x="35" y="56"/>
                      <a:pt x="36" y="50"/>
                    </a:cubicBezTo>
                    <a:cubicBezTo>
                      <a:pt x="37" y="43"/>
                      <a:pt x="31" y="41"/>
                      <a:pt x="26" y="37"/>
                    </a:cubicBezTo>
                    <a:cubicBezTo>
                      <a:pt x="21" y="34"/>
                      <a:pt x="20" y="29"/>
                      <a:pt x="18" y="23"/>
                    </a:cubicBezTo>
                    <a:cubicBezTo>
                      <a:pt x="17" y="20"/>
                      <a:pt x="14" y="17"/>
                      <a:pt x="13" y="13"/>
                    </a:cubicBezTo>
                    <a:cubicBezTo>
                      <a:pt x="13" y="10"/>
                      <a:pt x="13" y="7"/>
                      <a:pt x="14" y="5"/>
                    </a:cubicBezTo>
                    <a:cubicBezTo>
                      <a:pt x="14" y="3"/>
                      <a:pt x="15" y="0"/>
                      <a:pt x="16" y="0"/>
                    </a:cubicBezTo>
                    <a:cubicBezTo>
                      <a:pt x="18" y="0"/>
                      <a:pt x="20" y="3"/>
                      <a:pt x="20" y="4"/>
                    </a:cubicBezTo>
                    <a:cubicBezTo>
                      <a:pt x="22" y="7"/>
                      <a:pt x="24" y="9"/>
                      <a:pt x="26" y="12"/>
                    </a:cubicBezTo>
                    <a:cubicBezTo>
                      <a:pt x="28" y="16"/>
                      <a:pt x="31" y="21"/>
                      <a:pt x="34" y="26"/>
                    </a:cubicBezTo>
                    <a:cubicBezTo>
                      <a:pt x="37" y="31"/>
                      <a:pt x="41" y="32"/>
                      <a:pt x="46" y="34"/>
                    </a:cubicBezTo>
                    <a:cubicBezTo>
                      <a:pt x="52" y="36"/>
                      <a:pt x="54" y="42"/>
                      <a:pt x="56" y="48"/>
                    </a:cubicBezTo>
                    <a:cubicBezTo>
                      <a:pt x="58" y="53"/>
                      <a:pt x="60" y="60"/>
                      <a:pt x="59" y="65"/>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0" name="Freeform 628">
                <a:extLst>
                  <a:ext uri="{FF2B5EF4-FFF2-40B4-BE49-F238E27FC236}">
                    <a16:creationId xmlns:a16="http://schemas.microsoft.com/office/drawing/2014/main" id="{256B65BF-A3CF-4300-BBC4-86AA7F1EF91E}"/>
                  </a:ext>
                </a:extLst>
              </p:cNvPr>
              <p:cNvSpPr>
                <a:spLocks/>
              </p:cNvSpPr>
              <p:nvPr/>
            </p:nvSpPr>
            <p:spPr bwMode="auto">
              <a:xfrm>
                <a:off x="2350" y="2839"/>
                <a:ext cx="451" cy="353"/>
              </a:xfrm>
              <a:custGeom>
                <a:avLst/>
                <a:gdLst>
                  <a:gd name="T0" fmla="*/ 269 w 282"/>
                  <a:gd name="T1" fmla="*/ 103 h 205"/>
                  <a:gd name="T2" fmla="*/ 270 w 282"/>
                  <a:gd name="T3" fmla="*/ 119 h 205"/>
                  <a:gd name="T4" fmla="*/ 276 w 282"/>
                  <a:gd name="T5" fmla="*/ 130 h 205"/>
                  <a:gd name="T6" fmla="*/ 276 w 282"/>
                  <a:gd name="T7" fmla="*/ 130 h 205"/>
                  <a:gd name="T8" fmla="*/ 275 w 282"/>
                  <a:gd name="T9" fmla="*/ 131 h 205"/>
                  <a:gd name="T10" fmla="*/ 274 w 282"/>
                  <a:gd name="T11" fmla="*/ 131 h 205"/>
                  <a:gd name="T12" fmla="*/ 273 w 282"/>
                  <a:gd name="T13" fmla="*/ 132 h 205"/>
                  <a:gd name="T14" fmla="*/ 262 w 282"/>
                  <a:gd name="T15" fmla="*/ 142 h 205"/>
                  <a:gd name="T16" fmla="*/ 236 w 282"/>
                  <a:gd name="T17" fmla="*/ 151 h 205"/>
                  <a:gd name="T18" fmla="*/ 219 w 282"/>
                  <a:gd name="T19" fmla="*/ 167 h 205"/>
                  <a:gd name="T20" fmla="*/ 208 w 282"/>
                  <a:gd name="T21" fmla="*/ 172 h 205"/>
                  <a:gd name="T22" fmla="*/ 198 w 282"/>
                  <a:gd name="T23" fmla="*/ 172 h 205"/>
                  <a:gd name="T24" fmla="*/ 179 w 282"/>
                  <a:gd name="T25" fmla="*/ 175 h 205"/>
                  <a:gd name="T26" fmla="*/ 166 w 282"/>
                  <a:gd name="T27" fmla="*/ 179 h 205"/>
                  <a:gd name="T28" fmla="*/ 161 w 282"/>
                  <a:gd name="T29" fmla="*/ 188 h 205"/>
                  <a:gd name="T30" fmla="*/ 171 w 282"/>
                  <a:gd name="T31" fmla="*/ 196 h 205"/>
                  <a:gd name="T32" fmla="*/ 158 w 282"/>
                  <a:gd name="T33" fmla="*/ 205 h 205"/>
                  <a:gd name="T34" fmla="*/ 143 w 282"/>
                  <a:gd name="T35" fmla="*/ 191 h 205"/>
                  <a:gd name="T36" fmla="*/ 124 w 282"/>
                  <a:gd name="T37" fmla="*/ 185 h 205"/>
                  <a:gd name="T38" fmla="*/ 117 w 282"/>
                  <a:gd name="T39" fmla="*/ 184 h 205"/>
                  <a:gd name="T40" fmla="*/ 94 w 282"/>
                  <a:gd name="T41" fmla="*/ 191 h 205"/>
                  <a:gd name="T42" fmla="*/ 73 w 282"/>
                  <a:gd name="T43" fmla="*/ 182 h 205"/>
                  <a:gd name="T44" fmla="*/ 66 w 282"/>
                  <a:gd name="T45" fmla="*/ 165 h 205"/>
                  <a:gd name="T46" fmla="*/ 52 w 282"/>
                  <a:gd name="T47" fmla="*/ 148 h 205"/>
                  <a:gd name="T48" fmla="*/ 43 w 282"/>
                  <a:gd name="T49" fmla="*/ 169 h 205"/>
                  <a:gd name="T50" fmla="*/ 24 w 282"/>
                  <a:gd name="T51" fmla="*/ 175 h 205"/>
                  <a:gd name="T52" fmla="*/ 23 w 282"/>
                  <a:gd name="T53" fmla="*/ 158 h 205"/>
                  <a:gd name="T54" fmla="*/ 21 w 282"/>
                  <a:gd name="T55" fmla="*/ 116 h 205"/>
                  <a:gd name="T56" fmla="*/ 14 w 282"/>
                  <a:gd name="T57" fmla="*/ 75 h 205"/>
                  <a:gd name="T58" fmla="*/ 11 w 282"/>
                  <a:gd name="T59" fmla="*/ 52 h 205"/>
                  <a:gd name="T60" fmla="*/ 7 w 282"/>
                  <a:gd name="T61" fmla="*/ 40 h 205"/>
                  <a:gd name="T62" fmla="*/ 1 w 282"/>
                  <a:gd name="T63" fmla="*/ 20 h 205"/>
                  <a:gd name="T64" fmla="*/ 5 w 282"/>
                  <a:gd name="T65" fmla="*/ 7 h 205"/>
                  <a:gd name="T66" fmla="*/ 15 w 282"/>
                  <a:gd name="T67" fmla="*/ 14 h 205"/>
                  <a:gd name="T68" fmla="*/ 36 w 282"/>
                  <a:gd name="T69" fmla="*/ 9 h 205"/>
                  <a:gd name="T70" fmla="*/ 54 w 282"/>
                  <a:gd name="T71" fmla="*/ 12 h 205"/>
                  <a:gd name="T72" fmla="*/ 69 w 282"/>
                  <a:gd name="T73" fmla="*/ 9 h 205"/>
                  <a:gd name="T74" fmla="*/ 92 w 282"/>
                  <a:gd name="T75" fmla="*/ 5 h 205"/>
                  <a:gd name="T76" fmla="*/ 106 w 282"/>
                  <a:gd name="T77" fmla="*/ 3 h 205"/>
                  <a:gd name="T78" fmla="*/ 114 w 282"/>
                  <a:gd name="T79" fmla="*/ 0 h 205"/>
                  <a:gd name="T80" fmla="*/ 128 w 282"/>
                  <a:gd name="T81" fmla="*/ 21 h 205"/>
                  <a:gd name="T82" fmla="*/ 135 w 282"/>
                  <a:gd name="T83" fmla="*/ 34 h 205"/>
                  <a:gd name="T84" fmla="*/ 132 w 282"/>
                  <a:gd name="T85" fmla="*/ 46 h 205"/>
                  <a:gd name="T86" fmla="*/ 144 w 282"/>
                  <a:gd name="T87" fmla="*/ 51 h 205"/>
                  <a:gd name="T88" fmla="*/ 150 w 282"/>
                  <a:gd name="T89" fmla="*/ 41 h 205"/>
                  <a:gd name="T90" fmla="*/ 161 w 282"/>
                  <a:gd name="T91" fmla="*/ 40 h 205"/>
                  <a:gd name="T92" fmla="*/ 166 w 282"/>
                  <a:gd name="T93" fmla="*/ 29 h 205"/>
                  <a:gd name="T94" fmla="*/ 179 w 282"/>
                  <a:gd name="T95" fmla="*/ 28 h 205"/>
                  <a:gd name="T96" fmla="*/ 194 w 282"/>
                  <a:gd name="T97" fmla="*/ 32 h 205"/>
                  <a:gd name="T98" fmla="*/ 210 w 282"/>
                  <a:gd name="T99" fmla="*/ 32 h 205"/>
                  <a:gd name="T100" fmla="*/ 223 w 282"/>
                  <a:gd name="T101" fmla="*/ 26 h 205"/>
                  <a:gd name="T102" fmla="*/ 231 w 282"/>
                  <a:gd name="T103" fmla="*/ 26 h 205"/>
                  <a:gd name="T104" fmla="*/ 241 w 282"/>
                  <a:gd name="T105" fmla="*/ 34 h 205"/>
                  <a:gd name="T106" fmla="*/ 251 w 282"/>
                  <a:gd name="T107" fmla="*/ 44 h 205"/>
                  <a:gd name="T108" fmla="*/ 250 w 282"/>
                  <a:gd name="T109" fmla="*/ 56 h 205"/>
                  <a:gd name="T110" fmla="*/ 262 w 282"/>
                  <a:gd name="T111" fmla="*/ 66 h 205"/>
                  <a:gd name="T112" fmla="*/ 268 w 282"/>
                  <a:gd name="T113" fmla="*/ 84 h 205"/>
                  <a:gd name="T114" fmla="*/ 281 w 282"/>
                  <a:gd name="T115" fmla="*/ 9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 h="205">
                    <a:moveTo>
                      <a:pt x="281" y="93"/>
                    </a:moveTo>
                    <a:cubicBezTo>
                      <a:pt x="281" y="98"/>
                      <a:pt x="265" y="98"/>
                      <a:pt x="269" y="103"/>
                    </a:cubicBezTo>
                    <a:cubicBezTo>
                      <a:pt x="271" y="105"/>
                      <a:pt x="275" y="107"/>
                      <a:pt x="275" y="110"/>
                    </a:cubicBezTo>
                    <a:cubicBezTo>
                      <a:pt x="275" y="114"/>
                      <a:pt x="271" y="115"/>
                      <a:pt x="270" y="119"/>
                    </a:cubicBezTo>
                    <a:cubicBezTo>
                      <a:pt x="269" y="122"/>
                      <a:pt x="277" y="127"/>
                      <a:pt x="276" y="130"/>
                    </a:cubicBezTo>
                    <a:cubicBezTo>
                      <a:pt x="276" y="130"/>
                      <a:pt x="276" y="130"/>
                      <a:pt x="276" y="130"/>
                    </a:cubicBezTo>
                    <a:cubicBezTo>
                      <a:pt x="276" y="130"/>
                      <a:pt x="276" y="130"/>
                      <a:pt x="276" y="130"/>
                    </a:cubicBezTo>
                    <a:cubicBezTo>
                      <a:pt x="276" y="130"/>
                      <a:pt x="276" y="130"/>
                      <a:pt x="276" y="130"/>
                    </a:cubicBezTo>
                    <a:cubicBezTo>
                      <a:pt x="276" y="131"/>
                      <a:pt x="276" y="131"/>
                      <a:pt x="276" y="131"/>
                    </a:cubicBezTo>
                    <a:cubicBezTo>
                      <a:pt x="276" y="131"/>
                      <a:pt x="275" y="131"/>
                      <a:pt x="275" y="131"/>
                    </a:cubicBezTo>
                    <a:cubicBezTo>
                      <a:pt x="275" y="131"/>
                      <a:pt x="275" y="131"/>
                      <a:pt x="275" y="131"/>
                    </a:cubicBezTo>
                    <a:cubicBezTo>
                      <a:pt x="275" y="131"/>
                      <a:pt x="275" y="131"/>
                      <a:pt x="274" y="131"/>
                    </a:cubicBezTo>
                    <a:cubicBezTo>
                      <a:pt x="274" y="132"/>
                      <a:pt x="274" y="132"/>
                      <a:pt x="274" y="132"/>
                    </a:cubicBezTo>
                    <a:cubicBezTo>
                      <a:pt x="274" y="132"/>
                      <a:pt x="274" y="132"/>
                      <a:pt x="273" y="132"/>
                    </a:cubicBezTo>
                    <a:cubicBezTo>
                      <a:pt x="271" y="132"/>
                      <a:pt x="267" y="132"/>
                      <a:pt x="265" y="134"/>
                    </a:cubicBezTo>
                    <a:cubicBezTo>
                      <a:pt x="263" y="136"/>
                      <a:pt x="263" y="139"/>
                      <a:pt x="262" y="142"/>
                    </a:cubicBezTo>
                    <a:cubicBezTo>
                      <a:pt x="259" y="147"/>
                      <a:pt x="251" y="152"/>
                      <a:pt x="245" y="152"/>
                    </a:cubicBezTo>
                    <a:cubicBezTo>
                      <a:pt x="242" y="152"/>
                      <a:pt x="239" y="150"/>
                      <a:pt x="236" y="151"/>
                    </a:cubicBezTo>
                    <a:cubicBezTo>
                      <a:pt x="232" y="152"/>
                      <a:pt x="229" y="156"/>
                      <a:pt x="226" y="159"/>
                    </a:cubicBezTo>
                    <a:cubicBezTo>
                      <a:pt x="224" y="161"/>
                      <a:pt x="221" y="164"/>
                      <a:pt x="219" y="167"/>
                    </a:cubicBezTo>
                    <a:cubicBezTo>
                      <a:pt x="217" y="170"/>
                      <a:pt x="215" y="172"/>
                      <a:pt x="212" y="172"/>
                    </a:cubicBezTo>
                    <a:cubicBezTo>
                      <a:pt x="210" y="172"/>
                      <a:pt x="209" y="172"/>
                      <a:pt x="208" y="172"/>
                    </a:cubicBezTo>
                    <a:cubicBezTo>
                      <a:pt x="207" y="172"/>
                      <a:pt x="206" y="172"/>
                      <a:pt x="205" y="172"/>
                    </a:cubicBezTo>
                    <a:cubicBezTo>
                      <a:pt x="203" y="172"/>
                      <a:pt x="200" y="172"/>
                      <a:pt x="198" y="172"/>
                    </a:cubicBezTo>
                    <a:cubicBezTo>
                      <a:pt x="195" y="172"/>
                      <a:pt x="191" y="173"/>
                      <a:pt x="188" y="174"/>
                    </a:cubicBezTo>
                    <a:cubicBezTo>
                      <a:pt x="185" y="175"/>
                      <a:pt x="182" y="175"/>
                      <a:pt x="179" y="175"/>
                    </a:cubicBezTo>
                    <a:cubicBezTo>
                      <a:pt x="176" y="175"/>
                      <a:pt x="173" y="176"/>
                      <a:pt x="171" y="176"/>
                    </a:cubicBezTo>
                    <a:cubicBezTo>
                      <a:pt x="169" y="177"/>
                      <a:pt x="167" y="177"/>
                      <a:pt x="166" y="179"/>
                    </a:cubicBezTo>
                    <a:cubicBezTo>
                      <a:pt x="165" y="181"/>
                      <a:pt x="165" y="183"/>
                      <a:pt x="163" y="184"/>
                    </a:cubicBezTo>
                    <a:cubicBezTo>
                      <a:pt x="162" y="185"/>
                      <a:pt x="161" y="186"/>
                      <a:pt x="161" y="188"/>
                    </a:cubicBezTo>
                    <a:cubicBezTo>
                      <a:pt x="161" y="190"/>
                      <a:pt x="164" y="191"/>
                      <a:pt x="165" y="192"/>
                    </a:cubicBezTo>
                    <a:cubicBezTo>
                      <a:pt x="167" y="194"/>
                      <a:pt x="169" y="194"/>
                      <a:pt x="171" y="196"/>
                    </a:cubicBezTo>
                    <a:cubicBezTo>
                      <a:pt x="174" y="198"/>
                      <a:pt x="173" y="201"/>
                      <a:pt x="169" y="202"/>
                    </a:cubicBezTo>
                    <a:cubicBezTo>
                      <a:pt x="165" y="204"/>
                      <a:pt x="161" y="204"/>
                      <a:pt x="158" y="205"/>
                    </a:cubicBezTo>
                    <a:cubicBezTo>
                      <a:pt x="157" y="203"/>
                      <a:pt x="156" y="202"/>
                      <a:pt x="154" y="200"/>
                    </a:cubicBezTo>
                    <a:cubicBezTo>
                      <a:pt x="151" y="196"/>
                      <a:pt x="147" y="194"/>
                      <a:pt x="143" y="191"/>
                    </a:cubicBezTo>
                    <a:cubicBezTo>
                      <a:pt x="139" y="188"/>
                      <a:pt x="135" y="188"/>
                      <a:pt x="131" y="186"/>
                    </a:cubicBezTo>
                    <a:cubicBezTo>
                      <a:pt x="129" y="185"/>
                      <a:pt x="126" y="182"/>
                      <a:pt x="124" y="185"/>
                    </a:cubicBezTo>
                    <a:cubicBezTo>
                      <a:pt x="123" y="187"/>
                      <a:pt x="123" y="188"/>
                      <a:pt x="121" y="187"/>
                    </a:cubicBezTo>
                    <a:cubicBezTo>
                      <a:pt x="120" y="187"/>
                      <a:pt x="118" y="185"/>
                      <a:pt x="117" y="184"/>
                    </a:cubicBezTo>
                    <a:cubicBezTo>
                      <a:pt x="114" y="187"/>
                      <a:pt x="113" y="191"/>
                      <a:pt x="109" y="193"/>
                    </a:cubicBezTo>
                    <a:cubicBezTo>
                      <a:pt x="104" y="195"/>
                      <a:pt x="99" y="192"/>
                      <a:pt x="94" y="191"/>
                    </a:cubicBezTo>
                    <a:cubicBezTo>
                      <a:pt x="90" y="190"/>
                      <a:pt x="85" y="192"/>
                      <a:pt x="81" y="190"/>
                    </a:cubicBezTo>
                    <a:cubicBezTo>
                      <a:pt x="77" y="189"/>
                      <a:pt x="74" y="185"/>
                      <a:pt x="73" y="182"/>
                    </a:cubicBezTo>
                    <a:cubicBezTo>
                      <a:pt x="71" y="179"/>
                      <a:pt x="72" y="177"/>
                      <a:pt x="72" y="174"/>
                    </a:cubicBezTo>
                    <a:cubicBezTo>
                      <a:pt x="71" y="170"/>
                      <a:pt x="68" y="168"/>
                      <a:pt x="66" y="165"/>
                    </a:cubicBezTo>
                    <a:cubicBezTo>
                      <a:pt x="63" y="162"/>
                      <a:pt x="65" y="159"/>
                      <a:pt x="64" y="155"/>
                    </a:cubicBezTo>
                    <a:cubicBezTo>
                      <a:pt x="63" y="149"/>
                      <a:pt x="57" y="148"/>
                      <a:pt x="52" y="148"/>
                    </a:cubicBezTo>
                    <a:cubicBezTo>
                      <a:pt x="47" y="149"/>
                      <a:pt x="44" y="151"/>
                      <a:pt x="45" y="156"/>
                    </a:cubicBezTo>
                    <a:cubicBezTo>
                      <a:pt x="46" y="160"/>
                      <a:pt x="47" y="166"/>
                      <a:pt x="43" y="169"/>
                    </a:cubicBezTo>
                    <a:cubicBezTo>
                      <a:pt x="40" y="171"/>
                      <a:pt x="35" y="170"/>
                      <a:pt x="32" y="172"/>
                    </a:cubicBezTo>
                    <a:cubicBezTo>
                      <a:pt x="30" y="173"/>
                      <a:pt x="26" y="177"/>
                      <a:pt x="24" y="175"/>
                    </a:cubicBezTo>
                    <a:cubicBezTo>
                      <a:pt x="23" y="173"/>
                      <a:pt x="24" y="169"/>
                      <a:pt x="23" y="168"/>
                    </a:cubicBezTo>
                    <a:cubicBezTo>
                      <a:pt x="23" y="164"/>
                      <a:pt x="23" y="161"/>
                      <a:pt x="23" y="158"/>
                    </a:cubicBezTo>
                    <a:cubicBezTo>
                      <a:pt x="23" y="151"/>
                      <a:pt x="22" y="144"/>
                      <a:pt x="21" y="137"/>
                    </a:cubicBezTo>
                    <a:cubicBezTo>
                      <a:pt x="21" y="130"/>
                      <a:pt x="21" y="123"/>
                      <a:pt x="21" y="116"/>
                    </a:cubicBezTo>
                    <a:cubicBezTo>
                      <a:pt x="21" y="110"/>
                      <a:pt x="20" y="105"/>
                      <a:pt x="19" y="99"/>
                    </a:cubicBezTo>
                    <a:cubicBezTo>
                      <a:pt x="18" y="91"/>
                      <a:pt x="16" y="83"/>
                      <a:pt x="14" y="75"/>
                    </a:cubicBezTo>
                    <a:cubicBezTo>
                      <a:pt x="14" y="71"/>
                      <a:pt x="13" y="67"/>
                      <a:pt x="13" y="63"/>
                    </a:cubicBezTo>
                    <a:cubicBezTo>
                      <a:pt x="12" y="59"/>
                      <a:pt x="13" y="55"/>
                      <a:pt x="11" y="52"/>
                    </a:cubicBezTo>
                    <a:cubicBezTo>
                      <a:pt x="10" y="50"/>
                      <a:pt x="9" y="49"/>
                      <a:pt x="8" y="47"/>
                    </a:cubicBezTo>
                    <a:cubicBezTo>
                      <a:pt x="7" y="45"/>
                      <a:pt x="7" y="43"/>
                      <a:pt x="7" y="40"/>
                    </a:cubicBezTo>
                    <a:cubicBezTo>
                      <a:pt x="6" y="37"/>
                      <a:pt x="5" y="33"/>
                      <a:pt x="4" y="29"/>
                    </a:cubicBezTo>
                    <a:cubicBezTo>
                      <a:pt x="3" y="26"/>
                      <a:pt x="2" y="23"/>
                      <a:pt x="1" y="20"/>
                    </a:cubicBezTo>
                    <a:cubicBezTo>
                      <a:pt x="1" y="19"/>
                      <a:pt x="2" y="19"/>
                      <a:pt x="2" y="19"/>
                    </a:cubicBezTo>
                    <a:cubicBezTo>
                      <a:pt x="4" y="16"/>
                      <a:pt x="0" y="8"/>
                      <a:pt x="5" y="7"/>
                    </a:cubicBezTo>
                    <a:cubicBezTo>
                      <a:pt x="7" y="7"/>
                      <a:pt x="9" y="9"/>
                      <a:pt x="10" y="10"/>
                    </a:cubicBezTo>
                    <a:cubicBezTo>
                      <a:pt x="11" y="12"/>
                      <a:pt x="13" y="13"/>
                      <a:pt x="15" y="14"/>
                    </a:cubicBezTo>
                    <a:cubicBezTo>
                      <a:pt x="19" y="17"/>
                      <a:pt x="27" y="16"/>
                      <a:pt x="31" y="13"/>
                    </a:cubicBezTo>
                    <a:cubicBezTo>
                      <a:pt x="33" y="12"/>
                      <a:pt x="34" y="10"/>
                      <a:pt x="36" y="9"/>
                    </a:cubicBezTo>
                    <a:cubicBezTo>
                      <a:pt x="39" y="8"/>
                      <a:pt x="42" y="9"/>
                      <a:pt x="44" y="9"/>
                    </a:cubicBezTo>
                    <a:cubicBezTo>
                      <a:pt x="47" y="10"/>
                      <a:pt x="50" y="11"/>
                      <a:pt x="54" y="12"/>
                    </a:cubicBezTo>
                    <a:cubicBezTo>
                      <a:pt x="56" y="12"/>
                      <a:pt x="59" y="12"/>
                      <a:pt x="62" y="11"/>
                    </a:cubicBezTo>
                    <a:cubicBezTo>
                      <a:pt x="64" y="11"/>
                      <a:pt x="67" y="10"/>
                      <a:pt x="69" y="9"/>
                    </a:cubicBezTo>
                    <a:cubicBezTo>
                      <a:pt x="71" y="7"/>
                      <a:pt x="73" y="6"/>
                      <a:pt x="75" y="5"/>
                    </a:cubicBezTo>
                    <a:cubicBezTo>
                      <a:pt x="80" y="4"/>
                      <a:pt x="87" y="4"/>
                      <a:pt x="92" y="5"/>
                    </a:cubicBezTo>
                    <a:cubicBezTo>
                      <a:pt x="94" y="6"/>
                      <a:pt x="96" y="7"/>
                      <a:pt x="99" y="7"/>
                    </a:cubicBezTo>
                    <a:cubicBezTo>
                      <a:pt x="101" y="6"/>
                      <a:pt x="104" y="5"/>
                      <a:pt x="106" y="3"/>
                    </a:cubicBezTo>
                    <a:cubicBezTo>
                      <a:pt x="107" y="2"/>
                      <a:pt x="107" y="1"/>
                      <a:pt x="109" y="0"/>
                    </a:cubicBezTo>
                    <a:cubicBezTo>
                      <a:pt x="110" y="0"/>
                      <a:pt x="113" y="0"/>
                      <a:pt x="114" y="0"/>
                    </a:cubicBezTo>
                    <a:cubicBezTo>
                      <a:pt x="113" y="5"/>
                      <a:pt x="112" y="10"/>
                      <a:pt x="116" y="13"/>
                    </a:cubicBezTo>
                    <a:cubicBezTo>
                      <a:pt x="120" y="15"/>
                      <a:pt x="124" y="18"/>
                      <a:pt x="128" y="21"/>
                    </a:cubicBezTo>
                    <a:cubicBezTo>
                      <a:pt x="130" y="23"/>
                      <a:pt x="132" y="24"/>
                      <a:pt x="134" y="26"/>
                    </a:cubicBezTo>
                    <a:cubicBezTo>
                      <a:pt x="137" y="29"/>
                      <a:pt x="138" y="31"/>
                      <a:pt x="135" y="34"/>
                    </a:cubicBezTo>
                    <a:cubicBezTo>
                      <a:pt x="133" y="36"/>
                      <a:pt x="132" y="37"/>
                      <a:pt x="131" y="39"/>
                    </a:cubicBezTo>
                    <a:cubicBezTo>
                      <a:pt x="131" y="41"/>
                      <a:pt x="131" y="44"/>
                      <a:pt x="132" y="46"/>
                    </a:cubicBezTo>
                    <a:cubicBezTo>
                      <a:pt x="132" y="50"/>
                      <a:pt x="134" y="57"/>
                      <a:pt x="139" y="55"/>
                    </a:cubicBezTo>
                    <a:cubicBezTo>
                      <a:pt x="141" y="54"/>
                      <a:pt x="142" y="52"/>
                      <a:pt x="144" y="51"/>
                    </a:cubicBezTo>
                    <a:cubicBezTo>
                      <a:pt x="146" y="50"/>
                      <a:pt x="148" y="49"/>
                      <a:pt x="149" y="48"/>
                    </a:cubicBezTo>
                    <a:cubicBezTo>
                      <a:pt x="150" y="46"/>
                      <a:pt x="150" y="43"/>
                      <a:pt x="150" y="41"/>
                    </a:cubicBezTo>
                    <a:cubicBezTo>
                      <a:pt x="151" y="39"/>
                      <a:pt x="153" y="39"/>
                      <a:pt x="155" y="40"/>
                    </a:cubicBezTo>
                    <a:cubicBezTo>
                      <a:pt x="157" y="40"/>
                      <a:pt x="159" y="42"/>
                      <a:pt x="161" y="40"/>
                    </a:cubicBezTo>
                    <a:cubicBezTo>
                      <a:pt x="163" y="38"/>
                      <a:pt x="163" y="34"/>
                      <a:pt x="163" y="31"/>
                    </a:cubicBezTo>
                    <a:cubicBezTo>
                      <a:pt x="164" y="30"/>
                      <a:pt x="164" y="28"/>
                      <a:pt x="166" y="29"/>
                    </a:cubicBezTo>
                    <a:cubicBezTo>
                      <a:pt x="168" y="30"/>
                      <a:pt x="169" y="32"/>
                      <a:pt x="171" y="32"/>
                    </a:cubicBezTo>
                    <a:cubicBezTo>
                      <a:pt x="174" y="32"/>
                      <a:pt x="177" y="31"/>
                      <a:pt x="179" y="28"/>
                    </a:cubicBezTo>
                    <a:cubicBezTo>
                      <a:pt x="181" y="27"/>
                      <a:pt x="182" y="25"/>
                      <a:pt x="184" y="24"/>
                    </a:cubicBezTo>
                    <a:cubicBezTo>
                      <a:pt x="188" y="22"/>
                      <a:pt x="191" y="30"/>
                      <a:pt x="194" y="32"/>
                    </a:cubicBezTo>
                    <a:cubicBezTo>
                      <a:pt x="197" y="34"/>
                      <a:pt x="200" y="30"/>
                      <a:pt x="204" y="31"/>
                    </a:cubicBezTo>
                    <a:cubicBezTo>
                      <a:pt x="206" y="31"/>
                      <a:pt x="208" y="32"/>
                      <a:pt x="210" y="32"/>
                    </a:cubicBezTo>
                    <a:cubicBezTo>
                      <a:pt x="212" y="32"/>
                      <a:pt x="214" y="31"/>
                      <a:pt x="216" y="30"/>
                    </a:cubicBezTo>
                    <a:cubicBezTo>
                      <a:pt x="219" y="29"/>
                      <a:pt x="221" y="27"/>
                      <a:pt x="223" y="26"/>
                    </a:cubicBezTo>
                    <a:cubicBezTo>
                      <a:pt x="224" y="25"/>
                      <a:pt x="226" y="23"/>
                      <a:pt x="228" y="23"/>
                    </a:cubicBezTo>
                    <a:cubicBezTo>
                      <a:pt x="230" y="23"/>
                      <a:pt x="230" y="25"/>
                      <a:pt x="231" y="26"/>
                    </a:cubicBezTo>
                    <a:cubicBezTo>
                      <a:pt x="232" y="28"/>
                      <a:pt x="233" y="30"/>
                      <a:pt x="234" y="31"/>
                    </a:cubicBezTo>
                    <a:cubicBezTo>
                      <a:pt x="237" y="33"/>
                      <a:pt x="239" y="33"/>
                      <a:pt x="241" y="34"/>
                    </a:cubicBezTo>
                    <a:cubicBezTo>
                      <a:pt x="244" y="36"/>
                      <a:pt x="246" y="37"/>
                      <a:pt x="248" y="39"/>
                    </a:cubicBezTo>
                    <a:cubicBezTo>
                      <a:pt x="249" y="41"/>
                      <a:pt x="250" y="42"/>
                      <a:pt x="251" y="44"/>
                    </a:cubicBezTo>
                    <a:cubicBezTo>
                      <a:pt x="251" y="46"/>
                      <a:pt x="251" y="47"/>
                      <a:pt x="250" y="49"/>
                    </a:cubicBezTo>
                    <a:cubicBezTo>
                      <a:pt x="250" y="51"/>
                      <a:pt x="250" y="54"/>
                      <a:pt x="250" y="56"/>
                    </a:cubicBezTo>
                    <a:cubicBezTo>
                      <a:pt x="250" y="58"/>
                      <a:pt x="251" y="58"/>
                      <a:pt x="253" y="59"/>
                    </a:cubicBezTo>
                    <a:cubicBezTo>
                      <a:pt x="256" y="61"/>
                      <a:pt x="260" y="63"/>
                      <a:pt x="262" y="66"/>
                    </a:cubicBezTo>
                    <a:cubicBezTo>
                      <a:pt x="263" y="67"/>
                      <a:pt x="264" y="69"/>
                      <a:pt x="265" y="72"/>
                    </a:cubicBezTo>
                    <a:cubicBezTo>
                      <a:pt x="266" y="76"/>
                      <a:pt x="264" y="81"/>
                      <a:pt x="268" y="84"/>
                    </a:cubicBezTo>
                    <a:cubicBezTo>
                      <a:pt x="271" y="86"/>
                      <a:pt x="274" y="87"/>
                      <a:pt x="276" y="88"/>
                    </a:cubicBezTo>
                    <a:cubicBezTo>
                      <a:pt x="278" y="89"/>
                      <a:pt x="282" y="91"/>
                      <a:pt x="281" y="9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1" name="Freeform 629">
                <a:extLst>
                  <a:ext uri="{FF2B5EF4-FFF2-40B4-BE49-F238E27FC236}">
                    <a16:creationId xmlns:a16="http://schemas.microsoft.com/office/drawing/2014/main" id="{A02B3C06-F31F-46A4-B3F6-A4AF0AF796C8}"/>
                  </a:ext>
                </a:extLst>
              </p:cNvPr>
              <p:cNvSpPr>
                <a:spLocks/>
              </p:cNvSpPr>
              <p:nvPr/>
            </p:nvSpPr>
            <p:spPr bwMode="auto">
              <a:xfrm>
                <a:off x="668" y="1625"/>
                <a:ext cx="177" cy="185"/>
              </a:xfrm>
              <a:custGeom>
                <a:avLst/>
                <a:gdLst>
                  <a:gd name="T0" fmla="*/ 106 w 111"/>
                  <a:gd name="T1" fmla="*/ 44 h 107"/>
                  <a:gd name="T2" fmla="*/ 100 w 111"/>
                  <a:gd name="T3" fmla="*/ 55 h 107"/>
                  <a:gd name="T4" fmla="*/ 73 w 111"/>
                  <a:gd name="T5" fmla="*/ 68 h 107"/>
                  <a:gd name="T6" fmla="*/ 69 w 111"/>
                  <a:gd name="T7" fmla="*/ 93 h 107"/>
                  <a:gd name="T8" fmla="*/ 58 w 111"/>
                  <a:gd name="T9" fmla="*/ 107 h 107"/>
                  <a:gd name="T10" fmla="*/ 41 w 111"/>
                  <a:gd name="T11" fmla="*/ 91 h 107"/>
                  <a:gd name="T12" fmla="*/ 38 w 111"/>
                  <a:gd name="T13" fmla="*/ 76 h 107"/>
                  <a:gd name="T14" fmla="*/ 25 w 111"/>
                  <a:gd name="T15" fmla="*/ 54 h 107"/>
                  <a:gd name="T16" fmla="*/ 11 w 111"/>
                  <a:gd name="T17" fmla="*/ 45 h 107"/>
                  <a:gd name="T18" fmla="*/ 4 w 111"/>
                  <a:gd name="T19" fmla="*/ 37 h 107"/>
                  <a:gd name="T20" fmla="*/ 0 w 111"/>
                  <a:gd name="T21" fmla="*/ 34 h 107"/>
                  <a:gd name="T22" fmla="*/ 21 w 111"/>
                  <a:gd name="T23" fmla="*/ 22 h 107"/>
                  <a:gd name="T24" fmla="*/ 31 w 111"/>
                  <a:gd name="T25" fmla="*/ 7 h 107"/>
                  <a:gd name="T26" fmla="*/ 46 w 111"/>
                  <a:gd name="T27" fmla="*/ 0 h 107"/>
                  <a:gd name="T28" fmla="*/ 68 w 111"/>
                  <a:gd name="T29" fmla="*/ 21 h 107"/>
                  <a:gd name="T30" fmla="*/ 86 w 111"/>
                  <a:gd name="T31" fmla="*/ 9 h 107"/>
                  <a:gd name="T32" fmla="*/ 94 w 111"/>
                  <a:gd name="T33" fmla="*/ 10 h 107"/>
                  <a:gd name="T34" fmla="*/ 94 w 111"/>
                  <a:gd name="T35" fmla="*/ 12 h 107"/>
                  <a:gd name="T36" fmla="*/ 95 w 111"/>
                  <a:gd name="T37" fmla="*/ 29 h 107"/>
                  <a:gd name="T38" fmla="*/ 106 w 111"/>
                  <a:gd name="T39"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07">
                    <a:moveTo>
                      <a:pt x="106" y="44"/>
                    </a:moveTo>
                    <a:cubicBezTo>
                      <a:pt x="102" y="41"/>
                      <a:pt x="100" y="51"/>
                      <a:pt x="100" y="55"/>
                    </a:cubicBezTo>
                    <a:cubicBezTo>
                      <a:pt x="100" y="61"/>
                      <a:pt x="82" y="62"/>
                      <a:pt x="73" y="68"/>
                    </a:cubicBezTo>
                    <a:cubicBezTo>
                      <a:pt x="65" y="74"/>
                      <a:pt x="68" y="85"/>
                      <a:pt x="69" y="93"/>
                    </a:cubicBezTo>
                    <a:cubicBezTo>
                      <a:pt x="71" y="101"/>
                      <a:pt x="58" y="107"/>
                      <a:pt x="58" y="107"/>
                    </a:cubicBezTo>
                    <a:cubicBezTo>
                      <a:pt x="54" y="101"/>
                      <a:pt x="44" y="93"/>
                      <a:pt x="41" y="91"/>
                    </a:cubicBezTo>
                    <a:cubicBezTo>
                      <a:pt x="37" y="89"/>
                      <a:pt x="37" y="81"/>
                      <a:pt x="38" y="76"/>
                    </a:cubicBezTo>
                    <a:cubicBezTo>
                      <a:pt x="39" y="71"/>
                      <a:pt x="29" y="63"/>
                      <a:pt x="25" y="54"/>
                    </a:cubicBezTo>
                    <a:cubicBezTo>
                      <a:pt x="21" y="45"/>
                      <a:pt x="12" y="45"/>
                      <a:pt x="11" y="45"/>
                    </a:cubicBezTo>
                    <a:cubicBezTo>
                      <a:pt x="10" y="42"/>
                      <a:pt x="6" y="39"/>
                      <a:pt x="4" y="37"/>
                    </a:cubicBezTo>
                    <a:cubicBezTo>
                      <a:pt x="3" y="36"/>
                      <a:pt x="1" y="35"/>
                      <a:pt x="0" y="34"/>
                    </a:cubicBezTo>
                    <a:cubicBezTo>
                      <a:pt x="0" y="34"/>
                      <a:pt x="18" y="27"/>
                      <a:pt x="21" y="22"/>
                    </a:cubicBezTo>
                    <a:cubicBezTo>
                      <a:pt x="24" y="16"/>
                      <a:pt x="25" y="10"/>
                      <a:pt x="31" y="7"/>
                    </a:cubicBezTo>
                    <a:cubicBezTo>
                      <a:pt x="36" y="5"/>
                      <a:pt x="44" y="4"/>
                      <a:pt x="46" y="0"/>
                    </a:cubicBezTo>
                    <a:cubicBezTo>
                      <a:pt x="46" y="0"/>
                      <a:pt x="62" y="26"/>
                      <a:pt x="68" y="21"/>
                    </a:cubicBezTo>
                    <a:cubicBezTo>
                      <a:pt x="73" y="15"/>
                      <a:pt x="79" y="10"/>
                      <a:pt x="86" y="9"/>
                    </a:cubicBezTo>
                    <a:cubicBezTo>
                      <a:pt x="91" y="8"/>
                      <a:pt x="94" y="8"/>
                      <a:pt x="94" y="10"/>
                    </a:cubicBezTo>
                    <a:cubicBezTo>
                      <a:pt x="94" y="10"/>
                      <a:pt x="94" y="11"/>
                      <a:pt x="94" y="12"/>
                    </a:cubicBezTo>
                    <a:cubicBezTo>
                      <a:pt x="93" y="16"/>
                      <a:pt x="89" y="28"/>
                      <a:pt x="95" y="29"/>
                    </a:cubicBezTo>
                    <a:cubicBezTo>
                      <a:pt x="101" y="30"/>
                      <a:pt x="111" y="28"/>
                      <a:pt x="106" y="4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2" name="Freeform 630">
                <a:extLst>
                  <a:ext uri="{FF2B5EF4-FFF2-40B4-BE49-F238E27FC236}">
                    <a16:creationId xmlns:a16="http://schemas.microsoft.com/office/drawing/2014/main" id="{9EB2BFEA-2272-4E89-A7F9-3FC536A9DC65}"/>
                  </a:ext>
                </a:extLst>
              </p:cNvPr>
              <p:cNvSpPr>
                <a:spLocks/>
              </p:cNvSpPr>
              <p:nvPr/>
            </p:nvSpPr>
            <p:spPr bwMode="auto">
              <a:xfrm>
                <a:off x="5392" y="702"/>
                <a:ext cx="491" cy="1054"/>
              </a:xfrm>
              <a:custGeom>
                <a:avLst/>
                <a:gdLst>
                  <a:gd name="T0" fmla="*/ 296 w 307"/>
                  <a:gd name="T1" fmla="*/ 409 h 612"/>
                  <a:gd name="T2" fmla="*/ 268 w 307"/>
                  <a:gd name="T3" fmla="*/ 433 h 612"/>
                  <a:gd name="T4" fmla="*/ 274 w 307"/>
                  <a:gd name="T5" fmla="*/ 460 h 612"/>
                  <a:gd name="T6" fmla="*/ 279 w 307"/>
                  <a:gd name="T7" fmla="*/ 498 h 612"/>
                  <a:gd name="T8" fmla="*/ 261 w 307"/>
                  <a:gd name="T9" fmla="*/ 516 h 612"/>
                  <a:gd name="T10" fmla="*/ 267 w 307"/>
                  <a:gd name="T11" fmla="*/ 545 h 612"/>
                  <a:gd name="T12" fmla="*/ 281 w 307"/>
                  <a:gd name="T13" fmla="*/ 565 h 612"/>
                  <a:gd name="T14" fmla="*/ 268 w 307"/>
                  <a:gd name="T15" fmla="*/ 584 h 612"/>
                  <a:gd name="T16" fmla="*/ 249 w 307"/>
                  <a:gd name="T17" fmla="*/ 610 h 612"/>
                  <a:gd name="T18" fmla="*/ 237 w 307"/>
                  <a:gd name="T19" fmla="*/ 610 h 612"/>
                  <a:gd name="T20" fmla="*/ 214 w 307"/>
                  <a:gd name="T21" fmla="*/ 566 h 612"/>
                  <a:gd name="T22" fmla="*/ 205 w 307"/>
                  <a:gd name="T23" fmla="*/ 534 h 612"/>
                  <a:gd name="T24" fmla="*/ 186 w 307"/>
                  <a:gd name="T25" fmla="*/ 511 h 612"/>
                  <a:gd name="T26" fmla="*/ 202 w 307"/>
                  <a:gd name="T27" fmla="*/ 481 h 612"/>
                  <a:gd name="T28" fmla="*/ 198 w 307"/>
                  <a:gd name="T29" fmla="*/ 441 h 612"/>
                  <a:gd name="T30" fmla="*/ 179 w 307"/>
                  <a:gd name="T31" fmla="*/ 394 h 612"/>
                  <a:gd name="T32" fmla="*/ 170 w 307"/>
                  <a:gd name="T33" fmla="*/ 336 h 612"/>
                  <a:gd name="T34" fmla="*/ 169 w 307"/>
                  <a:gd name="T35" fmla="*/ 286 h 612"/>
                  <a:gd name="T36" fmla="*/ 162 w 307"/>
                  <a:gd name="T37" fmla="*/ 266 h 612"/>
                  <a:gd name="T38" fmla="*/ 133 w 307"/>
                  <a:gd name="T39" fmla="*/ 239 h 612"/>
                  <a:gd name="T40" fmla="*/ 125 w 307"/>
                  <a:gd name="T41" fmla="*/ 195 h 612"/>
                  <a:gd name="T42" fmla="*/ 100 w 307"/>
                  <a:gd name="T43" fmla="*/ 215 h 612"/>
                  <a:gd name="T44" fmla="*/ 110 w 307"/>
                  <a:gd name="T45" fmla="*/ 240 h 612"/>
                  <a:gd name="T46" fmla="*/ 136 w 307"/>
                  <a:gd name="T47" fmla="*/ 258 h 612"/>
                  <a:gd name="T48" fmla="*/ 120 w 307"/>
                  <a:gd name="T49" fmla="*/ 270 h 612"/>
                  <a:gd name="T50" fmla="*/ 95 w 307"/>
                  <a:gd name="T51" fmla="*/ 248 h 612"/>
                  <a:gd name="T52" fmla="*/ 63 w 307"/>
                  <a:gd name="T53" fmla="*/ 210 h 612"/>
                  <a:gd name="T54" fmla="*/ 29 w 307"/>
                  <a:gd name="T55" fmla="*/ 189 h 612"/>
                  <a:gd name="T56" fmla="*/ 5 w 307"/>
                  <a:gd name="T57" fmla="*/ 162 h 612"/>
                  <a:gd name="T58" fmla="*/ 6 w 307"/>
                  <a:gd name="T59" fmla="*/ 136 h 612"/>
                  <a:gd name="T60" fmla="*/ 29 w 307"/>
                  <a:gd name="T61" fmla="*/ 115 h 612"/>
                  <a:gd name="T62" fmla="*/ 50 w 307"/>
                  <a:gd name="T63" fmla="*/ 97 h 612"/>
                  <a:gd name="T64" fmla="*/ 82 w 307"/>
                  <a:gd name="T65" fmla="*/ 67 h 612"/>
                  <a:gd name="T66" fmla="*/ 129 w 307"/>
                  <a:gd name="T67" fmla="*/ 102 h 612"/>
                  <a:gd name="T68" fmla="*/ 167 w 307"/>
                  <a:gd name="T69" fmla="*/ 90 h 612"/>
                  <a:gd name="T70" fmla="*/ 207 w 307"/>
                  <a:gd name="T71" fmla="*/ 75 h 612"/>
                  <a:gd name="T72" fmla="*/ 217 w 307"/>
                  <a:gd name="T73" fmla="*/ 40 h 612"/>
                  <a:gd name="T74" fmla="*/ 228 w 307"/>
                  <a:gd name="T75" fmla="*/ 6 h 612"/>
                  <a:gd name="T76" fmla="*/ 265 w 307"/>
                  <a:gd name="T77" fmla="*/ 16 h 612"/>
                  <a:gd name="T78" fmla="*/ 264 w 307"/>
                  <a:gd name="T79" fmla="*/ 39 h 612"/>
                  <a:gd name="T80" fmla="*/ 269 w 307"/>
                  <a:gd name="T81" fmla="*/ 61 h 612"/>
                  <a:gd name="T82" fmla="*/ 286 w 307"/>
                  <a:gd name="T83" fmla="*/ 86 h 612"/>
                  <a:gd name="T84" fmla="*/ 284 w 307"/>
                  <a:gd name="T85" fmla="*/ 113 h 612"/>
                  <a:gd name="T86" fmla="*/ 302 w 307"/>
                  <a:gd name="T87" fmla="*/ 149 h 612"/>
                  <a:gd name="T88" fmla="*/ 267 w 307"/>
                  <a:gd name="T89" fmla="*/ 158 h 612"/>
                  <a:gd name="T90" fmla="*/ 250 w 307"/>
                  <a:gd name="T91" fmla="*/ 186 h 612"/>
                  <a:gd name="T92" fmla="*/ 244 w 307"/>
                  <a:gd name="T93" fmla="*/ 222 h 612"/>
                  <a:gd name="T94" fmla="*/ 248 w 307"/>
                  <a:gd name="T95" fmla="*/ 250 h 612"/>
                  <a:gd name="T96" fmla="*/ 232 w 307"/>
                  <a:gd name="T97" fmla="*/ 234 h 612"/>
                  <a:gd name="T98" fmla="*/ 229 w 307"/>
                  <a:gd name="T99" fmla="*/ 264 h 612"/>
                  <a:gd name="T100" fmla="*/ 219 w 307"/>
                  <a:gd name="T101" fmla="*/ 280 h 612"/>
                  <a:gd name="T102" fmla="*/ 210 w 307"/>
                  <a:gd name="T103" fmla="*/ 307 h 612"/>
                  <a:gd name="T104" fmla="*/ 230 w 307"/>
                  <a:gd name="T105" fmla="*/ 330 h 612"/>
                  <a:gd name="T106" fmla="*/ 238 w 307"/>
                  <a:gd name="T107" fmla="*/ 347 h 612"/>
                  <a:gd name="T108" fmla="*/ 249 w 307"/>
                  <a:gd name="T109" fmla="*/ 365 h 612"/>
                  <a:gd name="T110" fmla="*/ 267 w 307"/>
                  <a:gd name="T111" fmla="*/ 397 h 612"/>
                  <a:gd name="T112" fmla="*/ 279 w 307"/>
                  <a:gd name="T113" fmla="*/ 386 h 612"/>
                  <a:gd name="T114" fmla="*/ 306 w 307"/>
                  <a:gd name="T115" fmla="*/ 39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7" h="612">
                    <a:moveTo>
                      <a:pt x="307" y="400"/>
                    </a:moveTo>
                    <a:cubicBezTo>
                      <a:pt x="307" y="400"/>
                      <a:pt x="306" y="400"/>
                      <a:pt x="306" y="400"/>
                    </a:cubicBezTo>
                    <a:cubicBezTo>
                      <a:pt x="302" y="403"/>
                      <a:pt x="299" y="405"/>
                      <a:pt x="296" y="409"/>
                    </a:cubicBezTo>
                    <a:cubicBezTo>
                      <a:pt x="295" y="412"/>
                      <a:pt x="292" y="415"/>
                      <a:pt x="291" y="419"/>
                    </a:cubicBezTo>
                    <a:cubicBezTo>
                      <a:pt x="289" y="422"/>
                      <a:pt x="287" y="426"/>
                      <a:pt x="284" y="428"/>
                    </a:cubicBezTo>
                    <a:cubicBezTo>
                      <a:pt x="279" y="431"/>
                      <a:pt x="272" y="429"/>
                      <a:pt x="268" y="433"/>
                    </a:cubicBezTo>
                    <a:cubicBezTo>
                      <a:pt x="264" y="436"/>
                      <a:pt x="266" y="441"/>
                      <a:pt x="267" y="445"/>
                    </a:cubicBezTo>
                    <a:cubicBezTo>
                      <a:pt x="268" y="448"/>
                      <a:pt x="271" y="450"/>
                      <a:pt x="272" y="453"/>
                    </a:cubicBezTo>
                    <a:cubicBezTo>
                      <a:pt x="274" y="455"/>
                      <a:pt x="273" y="457"/>
                      <a:pt x="274" y="460"/>
                    </a:cubicBezTo>
                    <a:cubicBezTo>
                      <a:pt x="274" y="463"/>
                      <a:pt x="276" y="467"/>
                      <a:pt x="277" y="470"/>
                    </a:cubicBezTo>
                    <a:cubicBezTo>
                      <a:pt x="278" y="474"/>
                      <a:pt x="278" y="477"/>
                      <a:pt x="279" y="481"/>
                    </a:cubicBezTo>
                    <a:cubicBezTo>
                      <a:pt x="280" y="486"/>
                      <a:pt x="281" y="492"/>
                      <a:pt x="279" y="498"/>
                    </a:cubicBezTo>
                    <a:cubicBezTo>
                      <a:pt x="278" y="501"/>
                      <a:pt x="277" y="504"/>
                      <a:pt x="276" y="507"/>
                    </a:cubicBezTo>
                    <a:cubicBezTo>
                      <a:pt x="276" y="511"/>
                      <a:pt x="275" y="514"/>
                      <a:pt x="271" y="515"/>
                    </a:cubicBezTo>
                    <a:cubicBezTo>
                      <a:pt x="268" y="515"/>
                      <a:pt x="265" y="514"/>
                      <a:pt x="261" y="516"/>
                    </a:cubicBezTo>
                    <a:cubicBezTo>
                      <a:pt x="256" y="518"/>
                      <a:pt x="252" y="521"/>
                      <a:pt x="249" y="525"/>
                    </a:cubicBezTo>
                    <a:cubicBezTo>
                      <a:pt x="245" y="532"/>
                      <a:pt x="247" y="542"/>
                      <a:pt x="255" y="545"/>
                    </a:cubicBezTo>
                    <a:cubicBezTo>
                      <a:pt x="259" y="546"/>
                      <a:pt x="263" y="546"/>
                      <a:pt x="267" y="545"/>
                    </a:cubicBezTo>
                    <a:cubicBezTo>
                      <a:pt x="271" y="544"/>
                      <a:pt x="275" y="541"/>
                      <a:pt x="279" y="542"/>
                    </a:cubicBezTo>
                    <a:cubicBezTo>
                      <a:pt x="284" y="543"/>
                      <a:pt x="285" y="548"/>
                      <a:pt x="284" y="552"/>
                    </a:cubicBezTo>
                    <a:cubicBezTo>
                      <a:pt x="284" y="557"/>
                      <a:pt x="282" y="561"/>
                      <a:pt x="281" y="565"/>
                    </a:cubicBezTo>
                    <a:cubicBezTo>
                      <a:pt x="281" y="568"/>
                      <a:pt x="284" y="572"/>
                      <a:pt x="283" y="575"/>
                    </a:cubicBezTo>
                    <a:cubicBezTo>
                      <a:pt x="281" y="577"/>
                      <a:pt x="276" y="576"/>
                      <a:pt x="273" y="577"/>
                    </a:cubicBezTo>
                    <a:cubicBezTo>
                      <a:pt x="270" y="578"/>
                      <a:pt x="269" y="582"/>
                      <a:pt x="268" y="584"/>
                    </a:cubicBezTo>
                    <a:cubicBezTo>
                      <a:pt x="265" y="587"/>
                      <a:pt x="264" y="590"/>
                      <a:pt x="263" y="595"/>
                    </a:cubicBezTo>
                    <a:cubicBezTo>
                      <a:pt x="262" y="599"/>
                      <a:pt x="261" y="603"/>
                      <a:pt x="258" y="606"/>
                    </a:cubicBezTo>
                    <a:cubicBezTo>
                      <a:pt x="256" y="609"/>
                      <a:pt x="252" y="610"/>
                      <a:pt x="249" y="610"/>
                    </a:cubicBezTo>
                    <a:cubicBezTo>
                      <a:pt x="246" y="611"/>
                      <a:pt x="243" y="610"/>
                      <a:pt x="240" y="611"/>
                    </a:cubicBezTo>
                    <a:cubicBezTo>
                      <a:pt x="240" y="612"/>
                      <a:pt x="240" y="612"/>
                      <a:pt x="239" y="612"/>
                    </a:cubicBezTo>
                    <a:cubicBezTo>
                      <a:pt x="238" y="611"/>
                      <a:pt x="238" y="610"/>
                      <a:pt x="237" y="610"/>
                    </a:cubicBezTo>
                    <a:cubicBezTo>
                      <a:pt x="234" y="606"/>
                      <a:pt x="234" y="602"/>
                      <a:pt x="231" y="598"/>
                    </a:cubicBezTo>
                    <a:cubicBezTo>
                      <a:pt x="226" y="591"/>
                      <a:pt x="222" y="584"/>
                      <a:pt x="216" y="578"/>
                    </a:cubicBezTo>
                    <a:cubicBezTo>
                      <a:pt x="213" y="574"/>
                      <a:pt x="214" y="571"/>
                      <a:pt x="214" y="566"/>
                    </a:cubicBezTo>
                    <a:cubicBezTo>
                      <a:pt x="213" y="562"/>
                      <a:pt x="211" y="559"/>
                      <a:pt x="210" y="555"/>
                    </a:cubicBezTo>
                    <a:cubicBezTo>
                      <a:pt x="208" y="551"/>
                      <a:pt x="210" y="548"/>
                      <a:pt x="209" y="544"/>
                    </a:cubicBezTo>
                    <a:cubicBezTo>
                      <a:pt x="209" y="540"/>
                      <a:pt x="206" y="538"/>
                      <a:pt x="205" y="534"/>
                    </a:cubicBezTo>
                    <a:cubicBezTo>
                      <a:pt x="203" y="531"/>
                      <a:pt x="204" y="527"/>
                      <a:pt x="200" y="524"/>
                    </a:cubicBezTo>
                    <a:cubicBezTo>
                      <a:pt x="197" y="522"/>
                      <a:pt x="192" y="524"/>
                      <a:pt x="189" y="521"/>
                    </a:cubicBezTo>
                    <a:cubicBezTo>
                      <a:pt x="186" y="519"/>
                      <a:pt x="184" y="514"/>
                      <a:pt x="186" y="511"/>
                    </a:cubicBezTo>
                    <a:cubicBezTo>
                      <a:pt x="187" y="507"/>
                      <a:pt x="193" y="507"/>
                      <a:pt x="195" y="504"/>
                    </a:cubicBezTo>
                    <a:cubicBezTo>
                      <a:pt x="198" y="501"/>
                      <a:pt x="195" y="496"/>
                      <a:pt x="196" y="492"/>
                    </a:cubicBezTo>
                    <a:cubicBezTo>
                      <a:pt x="197" y="488"/>
                      <a:pt x="201" y="485"/>
                      <a:pt x="202" y="481"/>
                    </a:cubicBezTo>
                    <a:cubicBezTo>
                      <a:pt x="203" y="478"/>
                      <a:pt x="202" y="474"/>
                      <a:pt x="202" y="470"/>
                    </a:cubicBezTo>
                    <a:cubicBezTo>
                      <a:pt x="201" y="465"/>
                      <a:pt x="200" y="460"/>
                      <a:pt x="199" y="454"/>
                    </a:cubicBezTo>
                    <a:cubicBezTo>
                      <a:pt x="198" y="450"/>
                      <a:pt x="198" y="445"/>
                      <a:pt x="198" y="441"/>
                    </a:cubicBezTo>
                    <a:cubicBezTo>
                      <a:pt x="198" y="437"/>
                      <a:pt x="198" y="433"/>
                      <a:pt x="196" y="429"/>
                    </a:cubicBezTo>
                    <a:cubicBezTo>
                      <a:pt x="193" y="423"/>
                      <a:pt x="188" y="420"/>
                      <a:pt x="183" y="415"/>
                    </a:cubicBezTo>
                    <a:cubicBezTo>
                      <a:pt x="177" y="409"/>
                      <a:pt x="179" y="402"/>
                      <a:pt x="179" y="394"/>
                    </a:cubicBezTo>
                    <a:cubicBezTo>
                      <a:pt x="180" y="386"/>
                      <a:pt x="178" y="379"/>
                      <a:pt x="178" y="371"/>
                    </a:cubicBezTo>
                    <a:cubicBezTo>
                      <a:pt x="178" y="367"/>
                      <a:pt x="178" y="363"/>
                      <a:pt x="178" y="360"/>
                    </a:cubicBezTo>
                    <a:cubicBezTo>
                      <a:pt x="178" y="352"/>
                      <a:pt x="174" y="343"/>
                      <a:pt x="170" y="336"/>
                    </a:cubicBezTo>
                    <a:cubicBezTo>
                      <a:pt x="169" y="334"/>
                      <a:pt x="166" y="332"/>
                      <a:pt x="165" y="330"/>
                    </a:cubicBezTo>
                    <a:cubicBezTo>
                      <a:pt x="162" y="323"/>
                      <a:pt x="162" y="317"/>
                      <a:pt x="163" y="310"/>
                    </a:cubicBezTo>
                    <a:cubicBezTo>
                      <a:pt x="164" y="301"/>
                      <a:pt x="164" y="294"/>
                      <a:pt x="169" y="286"/>
                    </a:cubicBezTo>
                    <a:cubicBezTo>
                      <a:pt x="171" y="283"/>
                      <a:pt x="174" y="278"/>
                      <a:pt x="172" y="274"/>
                    </a:cubicBezTo>
                    <a:cubicBezTo>
                      <a:pt x="170" y="271"/>
                      <a:pt x="166" y="269"/>
                      <a:pt x="162" y="270"/>
                    </a:cubicBezTo>
                    <a:cubicBezTo>
                      <a:pt x="162" y="268"/>
                      <a:pt x="162" y="267"/>
                      <a:pt x="162" y="266"/>
                    </a:cubicBezTo>
                    <a:cubicBezTo>
                      <a:pt x="163" y="260"/>
                      <a:pt x="162" y="256"/>
                      <a:pt x="157" y="254"/>
                    </a:cubicBezTo>
                    <a:cubicBezTo>
                      <a:pt x="152" y="252"/>
                      <a:pt x="149" y="249"/>
                      <a:pt x="146" y="245"/>
                    </a:cubicBezTo>
                    <a:cubicBezTo>
                      <a:pt x="142" y="241"/>
                      <a:pt x="138" y="240"/>
                      <a:pt x="133" y="239"/>
                    </a:cubicBezTo>
                    <a:cubicBezTo>
                      <a:pt x="128" y="237"/>
                      <a:pt x="125" y="232"/>
                      <a:pt x="123" y="227"/>
                    </a:cubicBezTo>
                    <a:cubicBezTo>
                      <a:pt x="120" y="221"/>
                      <a:pt x="119" y="215"/>
                      <a:pt x="119" y="209"/>
                    </a:cubicBezTo>
                    <a:cubicBezTo>
                      <a:pt x="119" y="203"/>
                      <a:pt x="125" y="200"/>
                      <a:pt x="125" y="195"/>
                    </a:cubicBezTo>
                    <a:cubicBezTo>
                      <a:pt x="126" y="188"/>
                      <a:pt x="120" y="193"/>
                      <a:pt x="117" y="194"/>
                    </a:cubicBezTo>
                    <a:cubicBezTo>
                      <a:pt x="111" y="195"/>
                      <a:pt x="108" y="193"/>
                      <a:pt x="106" y="200"/>
                    </a:cubicBezTo>
                    <a:cubicBezTo>
                      <a:pt x="104" y="205"/>
                      <a:pt x="104" y="211"/>
                      <a:pt x="100" y="215"/>
                    </a:cubicBezTo>
                    <a:cubicBezTo>
                      <a:pt x="98" y="217"/>
                      <a:pt x="95" y="218"/>
                      <a:pt x="95" y="221"/>
                    </a:cubicBezTo>
                    <a:cubicBezTo>
                      <a:pt x="95" y="225"/>
                      <a:pt x="99" y="229"/>
                      <a:pt x="102" y="231"/>
                    </a:cubicBezTo>
                    <a:cubicBezTo>
                      <a:pt x="107" y="234"/>
                      <a:pt x="108" y="235"/>
                      <a:pt x="110" y="240"/>
                    </a:cubicBezTo>
                    <a:cubicBezTo>
                      <a:pt x="111" y="244"/>
                      <a:pt x="113" y="247"/>
                      <a:pt x="116" y="250"/>
                    </a:cubicBezTo>
                    <a:cubicBezTo>
                      <a:pt x="120" y="254"/>
                      <a:pt x="121" y="254"/>
                      <a:pt x="126" y="254"/>
                    </a:cubicBezTo>
                    <a:cubicBezTo>
                      <a:pt x="128" y="254"/>
                      <a:pt x="134" y="255"/>
                      <a:pt x="136" y="258"/>
                    </a:cubicBezTo>
                    <a:cubicBezTo>
                      <a:pt x="137" y="262"/>
                      <a:pt x="134" y="265"/>
                      <a:pt x="130" y="264"/>
                    </a:cubicBezTo>
                    <a:cubicBezTo>
                      <a:pt x="127" y="263"/>
                      <a:pt x="124" y="256"/>
                      <a:pt x="122" y="261"/>
                    </a:cubicBezTo>
                    <a:cubicBezTo>
                      <a:pt x="120" y="263"/>
                      <a:pt x="120" y="267"/>
                      <a:pt x="120" y="270"/>
                    </a:cubicBezTo>
                    <a:cubicBezTo>
                      <a:pt x="118" y="270"/>
                      <a:pt x="116" y="269"/>
                      <a:pt x="114" y="268"/>
                    </a:cubicBezTo>
                    <a:cubicBezTo>
                      <a:pt x="111" y="266"/>
                      <a:pt x="111" y="262"/>
                      <a:pt x="109" y="259"/>
                    </a:cubicBezTo>
                    <a:cubicBezTo>
                      <a:pt x="107" y="252"/>
                      <a:pt x="99" y="254"/>
                      <a:pt x="95" y="248"/>
                    </a:cubicBezTo>
                    <a:cubicBezTo>
                      <a:pt x="91" y="243"/>
                      <a:pt x="94" y="232"/>
                      <a:pt x="86" y="230"/>
                    </a:cubicBezTo>
                    <a:cubicBezTo>
                      <a:pt x="79" y="228"/>
                      <a:pt x="64" y="237"/>
                      <a:pt x="59" y="231"/>
                    </a:cubicBezTo>
                    <a:cubicBezTo>
                      <a:pt x="55" y="224"/>
                      <a:pt x="69" y="217"/>
                      <a:pt x="63" y="210"/>
                    </a:cubicBezTo>
                    <a:cubicBezTo>
                      <a:pt x="60" y="207"/>
                      <a:pt x="56" y="207"/>
                      <a:pt x="53" y="205"/>
                    </a:cubicBezTo>
                    <a:cubicBezTo>
                      <a:pt x="50" y="203"/>
                      <a:pt x="48" y="200"/>
                      <a:pt x="46" y="197"/>
                    </a:cubicBezTo>
                    <a:cubicBezTo>
                      <a:pt x="42" y="191"/>
                      <a:pt x="35" y="191"/>
                      <a:pt x="29" y="189"/>
                    </a:cubicBezTo>
                    <a:cubicBezTo>
                      <a:pt x="25" y="188"/>
                      <a:pt x="21" y="187"/>
                      <a:pt x="19" y="184"/>
                    </a:cubicBezTo>
                    <a:cubicBezTo>
                      <a:pt x="16" y="181"/>
                      <a:pt x="19" y="179"/>
                      <a:pt x="20" y="175"/>
                    </a:cubicBezTo>
                    <a:cubicBezTo>
                      <a:pt x="22" y="168"/>
                      <a:pt x="11" y="163"/>
                      <a:pt x="5" y="162"/>
                    </a:cubicBezTo>
                    <a:cubicBezTo>
                      <a:pt x="5" y="162"/>
                      <a:pt x="4" y="162"/>
                      <a:pt x="4" y="162"/>
                    </a:cubicBezTo>
                    <a:cubicBezTo>
                      <a:pt x="3" y="161"/>
                      <a:pt x="0" y="151"/>
                      <a:pt x="2" y="146"/>
                    </a:cubicBezTo>
                    <a:cubicBezTo>
                      <a:pt x="4" y="141"/>
                      <a:pt x="4" y="139"/>
                      <a:pt x="6" y="136"/>
                    </a:cubicBezTo>
                    <a:cubicBezTo>
                      <a:pt x="7" y="133"/>
                      <a:pt x="10" y="127"/>
                      <a:pt x="14" y="129"/>
                    </a:cubicBezTo>
                    <a:cubicBezTo>
                      <a:pt x="18" y="131"/>
                      <a:pt x="24" y="133"/>
                      <a:pt x="23" y="129"/>
                    </a:cubicBezTo>
                    <a:cubicBezTo>
                      <a:pt x="23" y="124"/>
                      <a:pt x="24" y="113"/>
                      <a:pt x="29" y="115"/>
                    </a:cubicBezTo>
                    <a:cubicBezTo>
                      <a:pt x="35" y="117"/>
                      <a:pt x="38" y="119"/>
                      <a:pt x="39" y="115"/>
                    </a:cubicBezTo>
                    <a:cubicBezTo>
                      <a:pt x="41" y="111"/>
                      <a:pt x="41" y="106"/>
                      <a:pt x="45" y="105"/>
                    </a:cubicBezTo>
                    <a:cubicBezTo>
                      <a:pt x="48" y="103"/>
                      <a:pt x="50" y="100"/>
                      <a:pt x="50" y="97"/>
                    </a:cubicBezTo>
                    <a:cubicBezTo>
                      <a:pt x="51" y="95"/>
                      <a:pt x="53" y="86"/>
                      <a:pt x="56" y="85"/>
                    </a:cubicBezTo>
                    <a:cubicBezTo>
                      <a:pt x="60" y="84"/>
                      <a:pt x="66" y="84"/>
                      <a:pt x="69" y="80"/>
                    </a:cubicBezTo>
                    <a:cubicBezTo>
                      <a:pt x="72" y="75"/>
                      <a:pt x="77" y="66"/>
                      <a:pt x="82" y="67"/>
                    </a:cubicBezTo>
                    <a:cubicBezTo>
                      <a:pt x="88" y="68"/>
                      <a:pt x="96" y="73"/>
                      <a:pt x="101" y="70"/>
                    </a:cubicBezTo>
                    <a:cubicBezTo>
                      <a:pt x="106" y="66"/>
                      <a:pt x="127" y="55"/>
                      <a:pt x="127" y="68"/>
                    </a:cubicBezTo>
                    <a:cubicBezTo>
                      <a:pt x="127" y="81"/>
                      <a:pt x="127" y="99"/>
                      <a:pt x="129" y="102"/>
                    </a:cubicBezTo>
                    <a:cubicBezTo>
                      <a:pt x="132" y="105"/>
                      <a:pt x="136" y="110"/>
                      <a:pt x="141" y="105"/>
                    </a:cubicBezTo>
                    <a:cubicBezTo>
                      <a:pt x="147" y="99"/>
                      <a:pt x="151" y="95"/>
                      <a:pt x="156" y="94"/>
                    </a:cubicBezTo>
                    <a:cubicBezTo>
                      <a:pt x="162" y="93"/>
                      <a:pt x="164" y="92"/>
                      <a:pt x="167" y="90"/>
                    </a:cubicBezTo>
                    <a:cubicBezTo>
                      <a:pt x="170" y="88"/>
                      <a:pt x="176" y="87"/>
                      <a:pt x="183" y="88"/>
                    </a:cubicBezTo>
                    <a:cubicBezTo>
                      <a:pt x="189" y="90"/>
                      <a:pt x="198" y="96"/>
                      <a:pt x="201" y="92"/>
                    </a:cubicBezTo>
                    <a:cubicBezTo>
                      <a:pt x="203" y="88"/>
                      <a:pt x="207" y="80"/>
                      <a:pt x="207" y="75"/>
                    </a:cubicBezTo>
                    <a:cubicBezTo>
                      <a:pt x="207" y="70"/>
                      <a:pt x="207" y="63"/>
                      <a:pt x="210" y="59"/>
                    </a:cubicBezTo>
                    <a:cubicBezTo>
                      <a:pt x="213" y="55"/>
                      <a:pt x="212" y="53"/>
                      <a:pt x="213" y="49"/>
                    </a:cubicBezTo>
                    <a:cubicBezTo>
                      <a:pt x="214" y="45"/>
                      <a:pt x="216" y="43"/>
                      <a:pt x="217" y="40"/>
                    </a:cubicBezTo>
                    <a:cubicBezTo>
                      <a:pt x="219" y="38"/>
                      <a:pt x="222" y="33"/>
                      <a:pt x="220" y="28"/>
                    </a:cubicBezTo>
                    <a:cubicBezTo>
                      <a:pt x="219" y="23"/>
                      <a:pt x="217" y="18"/>
                      <a:pt x="220" y="14"/>
                    </a:cubicBezTo>
                    <a:cubicBezTo>
                      <a:pt x="222" y="10"/>
                      <a:pt x="226" y="10"/>
                      <a:pt x="228" y="6"/>
                    </a:cubicBezTo>
                    <a:cubicBezTo>
                      <a:pt x="230" y="2"/>
                      <a:pt x="233" y="0"/>
                      <a:pt x="234" y="2"/>
                    </a:cubicBezTo>
                    <a:cubicBezTo>
                      <a:pt x="236" y="5"/>
                      <a:pt x="237" y="13"/>
                      <a:pt x="241" y="11"/>
                    </a:cubicBezTo>
                    <a:cubicBezTo>
                      <a:pt x="244" y="9"/>
                      <a:pt x="260" y="10"/>
                      <a:pt x="265" y="16"/>
                    </a:cubicBezTo>
                    <a:cubicBezTo>
                      <a:pt x="266" y="18"/>
                      <a:pt x="267" y="18"/>
                      <a:pt x="267" y="20"/>
                    </a:cubicBezTo>
                    <a:cubicBezTo>
                      <a:pt x="268" y="22"/>
                      <a:pt x="266" y="27"/>
                      <a:pt x="265" y="29"/>
                    </a:cubicBezTo>
                    <a:cubicBezTo>
                      <a:pt x="265" y="32"/>
                      <a:pt x="264" y="36"/>
                      <a:pt x="264" y="39"/>
                    </a:cubicBezTo>
                    <a:cubicBezTo>
                      <a:pt x="264" y="44"/>
                      <a:pt x="267" y="44"/>
                      <a:pt x="270" y="47"/>
                    </a:cubicBezTo>
                    <a:cubicBezTo>
                      <a:pt x="272" y="49"/>
                      <a:pt x="273" y="50"/>
                      <a:pt x="272" y="53"/>
                    </a:cubicBezTo>
                    <a:cubicBezTo>
                      <a:pt x="272" y="55"/>
                      <a:pt x="267" y="60"/>
                      <a:pt x="269" y="61"/>
                    </a:cubicBezTo>
                    <a:cubicBezTo>
                      <a:pt x="271" y="63"/>
                      <a:pt x="275" y="60"/>
                      <a:pt x="277" y="62"/>
                    </a:cubicBezTo>
                    <a:cubicBezTo>
                      <a:pt x="280" y="67"/>
                      <a:pt x="272" y="74"/>
                      <a:pt x="274" y="79"/>
                    </a:cubicBezTo>
                    <a:cubicBezTo>
                      <a:pt x="275" y="84"/>
                      <a:pt x="286" y="80"/>
                      <a:pt x="286" y="86"/>
                    </a:cubicBezTo>
                    <a:cubicBezTo>
                      <a:pt x="286" y="88"/>
                      <a:pt x="283" y="90"/>
                      <a:pt x="282" y="93"/>
                    </a:cubicBezTo>
                    <a:cubicBezTo>
                      <a:pt x="281" y="96"/>
                      <a:pt x="282" y="98"/>
                      <a:pt x="283" y="101"/>
                    </a:cubicBezTo>
                    <a:cubicBezTo>
                      <a:pt x="284" y="105"/>
                      <a:pt x="284" y="109"/>
                      <a:pt x="284" y="113"/>
                    </a:cubicBezTo>
                    <a:cubicBezTo>
                      <a:pt x="284" y="116"/>
                      <a:pt x="286" y="120"/>
                      <a:pt x="287" y="123"/>
                    </a:cubicBezTo>
                    <a:cubicBezTo>
                      <a:pt x="288" y="127"/>
                      <a:pt x="289" y="131"/>
                      <a:pt x="291" y="134"/>
                    </a:cubicBezTo>
                    <a:cubicBezTo>
                      <a:pt x="294" y="139"/>
                      <a:pt x="299" y="143"/>
                      <a:pt x="302" y="149"/>
                    </a:cubicBezTo>
                    <a:cubicBezTo>
                      <a:pt x="303" y="151"/>
                      <a:pt x="304" y="154"/>
                      <a:pt x="302" y="156"/>
                    </a:cubicBezTo>
                    <a:cubicBezTo>
                      <a:pt x="300" y="158"/>
                      <a:pt x="297" y="157"/>
                      <a:pt x="294" y="156"/>
                    </a:cubicBezTo>
                    <a:cubicBezTo>
                      <a:pt x="286" y="156"/>
                      <a:pt x="275" y="156"/>
                      <a:pt x="267" y="158"/>
                    </a:cubicBezTo>
                    <a:cubicBezTo>
                      <a:pt x="263" y="159"/>
                      <a:pt x="260" y="162"/>
                      <a:pt x="259" y="166"/>
                    </a:cubicBezTo>
                    <a:cubicBezTo>
                      <a:pt x="257" y="169"/>
                      <a:pt x="258" y="174"/>
                      <a:pt x="256" y="177"/>
                    </a:cubicBezTo>
                    <a:cubicBezTo>
                      <a:pt x="253" y="180"/>
                      <a:pt x="250" y="181"/>
                      <a:pt x="250" y="186"/>
                    </a:cubicBezTo>
                    <a:cubicBezTo>
                      <a:pt x="249" y="190"/>
                      <a:pt x="249" y="194"/>
                      <a:pt x="249" y="199"/>
                    </a:cubicBezTo>
                    <a:cubicBezTo>
                      <a:pt x="250" y="203"/>
                      <a:pt x="250" y="207"/>
                      <a:pt x="248" y="211"/>
                    </a:cubicBezTo>
                    <a:cubicBezTo>
                      <a:pt x="245" y="215"/>
                      <a:pt x="244" y="217"/>
                      <a:pt x="244" y="222"/>
                    </a:cubicBezTo>
                    <a:cubicBezTo>
                      <a:pt x="244" y="226"/>
                      <a:pt x="244" y="232"/>
                      <a:pt x="247" y="236"/>
                    </a:cubicBezTo>
                    <a:cubicBezTo>
                      <a:pt x="248" y="239"/>
                      <a:pt x="252" y="242"/>
                      <a:pt x="254" y="246"/>
                    </a:cubicBezTo>
                    <a:cubicBezTo>
                      <a:pt x="255" y="250"/>
                      <a:pt x="252" y="252"/>
                      <a:pt x="248" y="250"/>
                    </a:cubicBezTo>
                    <a:cubicBezTo>
                      <a:pt x="244" y="248"/>
                      <a:pt x="245" y="243"/>
                      <a:pt x="243" y="240"/>
                    </a:cubicBezTo>
                    <a:cubicBezTo>
                      <a:pt x="242" y="239"/>
                      <a:pt x="239" y="238"/>
                      <a:pt x="238" y="238"/>
                    </a:cubicBezTo>
                    <a:cubicBezTo>
                      <a:pt x="236" y="237"/>
                      <a:pt x="234" y="235"/>
                      <a:pt x="232" y="234"/>
                    </a:cubicBezTo>
                    <a:cubicBezTo>
                      <a:pt x="229" y="233"/>
                      <a:pt x="228" y="237"/>
                      <a:pt x="228" y="240"/>
                    </a:cubicBezTo>
                    <a:cubicBezTo>
                      <a:pt x="228" y="244"/>
                      <a:pt x="231" y="247"/>
                      <a:pt x="231" y="251"/>
                    </a:cubicBezTo>
                    <a:cubicBezTo>
                      <a:pt x="231" y="255"/>
                      <a:pt x="229" y="260"/>
                      <a:pt x="229" y="264"/>
                    </a:cubicBezTo>
                    <a:cubicBezTo>
                      <a:pt x="230" y="267"/>
                      <a:pt x="233" y="267"/>
                      <a:pt x="235" y="269"/>
                    </a:cubicBezTo>
                    <a:cubicBezTo>
                      <a:pt x="238" y="272"/>
                      <a:pt x="238" y="278"/>
                      <a:pt x="236" y="280"/>
                    </a:cubicBezTo>
                    <a:cubicBezTo>
                      <a:pt x="232" y="288"/>
                      <a:pt x="224" y="274"/>
                      <a:pt x="219" y="280"/>
                    </a:cubicBezTo>
                    <a:cubicBezTo>
                      <a:pt x="217" y="283"/>
                      <a:pt x="220" y="287"/>
                      <a:pt x="219" y="290"/>
                    </a:cubicBezTo>
                    <a:cubicBezTo>
                      <a:pt x="219" y="294"/>
                      <a:pt x="216" y="293"/>
                      <a:pt x="213" y="293"/>
                    </a:cubicBezTo>
                    <a:cubicBezTo>
                      <a:pt x="204" y="291"/>
                      <a:pt x="208" y="303"/>
                      <a:pt x="210" y="307"/>
                    </a:cubicBezTo>
                    <a:cubicBezTo>
                      <a:pt x="212" y="312"/>
                      <a:pt x="214" y="317"/>
                      <a:pt x="217" y="322"/>
                    </a:cubicBezTo>
                    <a:cubicBezTo>
                      <a:pt x="220" y="327"/>
                      <a:pt x="221" y="325"/>
                      <a:pt x="227" y="326"/>
                    </a:cubicBezTo>
                    <a:cubicBezTo>
                      <a:pt x="230" y="326"/>
                      <a:pt x="230" y="327"/>
                      <a:pt x="230" y="330"/>
                    </a:cubicBezTo>
                    <a:cubicBezTo>
                      <a:pt x="231" y="332"/>
                      <a:pt x="231" y="332"/>
                      <a:pt x="233" y="333"/>
                    </a:cubicBezTo>
                    <a:cubicBezTo>
                      <a:pt x="235" y="334"/>
                      <a:pt x="237" y="334"/>
                      <a:pt x="239" y="336"/>
                    </a:cubicBezTo>
                    <a:cubicBezTo>
                      <a:pt x="241" y="341"/>
                      <a:pt x="234" y="342"/>
                      <a:pt x="238" y="347"/>
                    </a:cubicBezTo>
                    <a:cubicBezTo>
                      <a:pt x="239" y="348"/>
                      <a:pt x="240" y="348"/>
                      <a:pt x="242" y="349"/>
                    </a:cubicBezTo>
                    <a:cubicBezTo>
                      <a:pt x="243" y="351"/>
                      <a:pt x="244" y="351"/>
                      <a:pt x="245" y="354"/>
                    </a:cubicBezTo>
                    <a:cubicBezTo>
                      <a:pt x="247" y="358"/>
                      <a:pt x="248" y="361"/>
                      <a:pt x="249" y="365"/>
                    </a:cubicBezTo>
                    <a:cubicBezTo>
                      <a:pt x="251" y="370"/>
                      <a:pt x="252" y="375"/>
                      <a:pt x="254" y="379"/>
                    </a:cubicBezTo>
                    <a:cubicBezTo>
                      <a:pt x="255" y="383"/>
                      <a:pt x="258" y="385"/>
                      <a:pt x="259" y="388"/>
                    </a:cubicBezTo>
                    <a:cubicBezTo>
                      <a:pt x="261" y="392"/>
                      <a:pt x="263" y="395"/>
                      <a:pt x="267" y="397"/>
                    </a:cubicBezTo>
                    <a:cubicBezTo>
                      <a:pt x="270" y="399"/>
                      <a:pt x="273" y="398"/>
                      <a:pt x="276" y="397"/>
                    </a:cubicBezTo>
                    <a:cubicBezTo>
                      <a:pt x="278" y="397"/>
                      <a:pt x="281" y="397"/>
                      <a:pt x="282" y="396"/>
                    </a:cubicBezTo>
                    <a:cubicBezTo>
                      <a:pt x="284" y="392"/>
                      <a:pt x="279" y="390"/>
                      <a:pt x="279" y="386"/>
                    </a:cubicBezTo>
                    <a:cubicBezTo>
                      <a:pt x="279" y="382"/>
                      <a:pt x="285" y="382"/>
                      <a:pt x="288" y="381"/>
                    </a:cubicBezTo>
                    <a:cubicBezTo>
                      <a:pt x="291" y="380"/>
                      <a:pt x="293" y="376"/>
                      <a:pt x="297" y="377"/>
                    </a:cubicBezTo>
                    <a:cubicBezTo>
                      <a:pt x="305" y="378"/>
                      <a:pt x="306" y="389"/>
                      <a:pt x="306" y="395"/>
                    </a:cubicBezTo>
                    <a:cubicBezTo>
                      <a:pt x="307" y="397"/>
                      <a:pt x="307" y="398"/>
                      <a:pt x="307" y="40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3" name="Freeform 631">
                <a:extLst>
                  <a:ext uri="{FF2B5EF4-FFF2-40B4-BE49-F238E27FC236}">
                    <a16:creationId xmlns:a16="http://schemas.microsoft.com/office/drawing/2014/main" id="{8DE583FC-82C3-42A3-B1F6-FDD519952866}"/>
                  </a:ext>
                </a:extLst>
              </p:cNvPr>
              <p:cNvSpPr>
                <a:spLocks/>
              </p:cNvSpPr>
              <p:nvPr/>
            </p:nvSpPr>
            <p:spPr bwMode="auto">
              <a:xfrm>
                <a:off x="5797" y="1229"/>
                <a:ext cx="28" cy="83"/>
              </a:xfrm>
              <a:custGeom>
                <a:avLst/>
                <a:gdLst>
                  <a:gd name="T0" fmla="*/ 5 w 18"/>
                  <a:gd name="T1" fmla="*/ 29 h 48"/>
                  <a:gd name="T2" fmla="*/ 2 w 18"/>
                  <a:gd name="T3" fmla="*/ 23 h 48"/>
                  <a:gd name="T4" fmla="*/ 6 w 18"/>
                  <a:gd name="T5" fmla="*/ 13 h 48"/>
                  <a:gd name="T6" fmla="*/ 3 w 18"/>
                  <a:gd name="T7" fmla="*/ 5 h 48"/>
                  <a:gd name="T8" fmla="*/ 10 w 18"/>
                  <a:gd name="T9" fmla="*/ 1 h 48"/>
                  <a:gd name="T10" fmla="*/ 17 w 18"/>
                  <a:gd name="T11" fmla="*/ 8 h 48"/>
                  <a:gd name="T12" fmla="*/ 16 w 18"/>
                  <a:gd name="T13" fmla="*/ 14 h 48"/>
                  <a:gd name="T14" fmla="*/ 15 w 18"/>
                  <a:gd name="T15" fmla="*/ 22 h 48"/>
                  <a:gd name="T16" fmla="*/ 16 w 18"/>
                  <a:gd name="T17" fmla="*/ 36 h 48"/>
                  <a:gd name="T18" fmla="*/ 17 w 18"/>
                  <a:gd name="T19" fmla="*/ 40 h 48"/>
                  <a:gd name="T20" fmla="*/ 17 w 18"/>
                  <a:gd name="T21" fmla="*/ 45 h 48"/>
                  <a:gd name="T22" fmla="*/ 10 w 18"/>
                  <a:gd name="T23" fmla="*/ 44 h 48"/>
                  <a:gd name="T24" fmla="*/ 9 w 18"/>
                  <a:gd name="T25" fmla="*/ 36 h 48"/>
                  <a:gd name="T26" fmla="*/ 5 w 18"/>
                  <a:gd name="T27"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48">
                    <a:moveTo>
                      <a:pt x="5" y="29"/>
                    </a:moveTo>
                    <a:cubicBezTo>
                      <a:pt x="2" y="27"/>
                      <a:pt x="0" y="26"/>
                      <a:pt x="2" y="23"/>
                    </a:cubicBezTo>
                    <a:cubicBezTo>
                      <a:pt x="3" y="19"/>
                      <a:pt x="6" y="16"/>
                      <a:pt x="6" y="13"/>
                    </a:cubicBezTo>
                    <a:cubicBezTo>
                      <a:pt x="6" y="10"/>
                      <a:pt x="3" y="8"/>
                      <a:pt x="3" y="5"/>
                    </a:cubicBezTo>
                    <a:cubicBezTo>
                      <a:pt x="3" y="1"/>
                      <a:pt x="7" y="0"/>
                      <a:pt x="10" y="1"/>
                    </a:cubicBezTo>
                    <a:cubicBezTo>
                      <a:pt x="13" y="3"/>
                      <a:pt x="16" y="5"/>
                      <a:pt x="17" y="8"/>
                    </a:cubicBezTo>
                    <a:cubicBezTo>
                      <a:pt x="17" y="10"/>
                      <a:pt x="17" y="12"/>
                      <a:pt x="16" y="14"/>
                    </a:cubicBezTo>
                    <a:cubicBezTo>
                      <a:pt x="16" y="17"/>
                      <a:pt x="15" y="19"/>
                      <a:pt x="15" y="22"/>
                    </a:cubicBezTo>
                    <a:cubicBezTo>
                      <a:pt x="14" y="27"/>
                      <a:pt x="15" y="31"/>
                      <a:pt x="16" y="36"/>
                    </a:cubicBezTo>
                    <a:cubicBezTo>
                      <a:pt x="16" y="37"/>
                      <a:pt x="17" y="38"/>
                      <a:pt x="17" y="40"/>
                    </a:cubicBezTo>
                    <a:cubicBezTo>
                      <a:pt x="17" y="41"/>
                      <a:pt x="18" y="43"/>
                      <a:pt x="17" y="45"/>
                    </a:cubicBezTo>
                    <a:cubicBezTo>
                      <a:pt x="17" y="48"/>
                      <a:pt x="11" y="46"/>
                      <a:pt x="10" y="44"/>
                    </a:cubicBezTo>
                    <a:cubicBezTo>
                      <a:pt x="9" y="42"/>
                      <a:pt x="9" y="39"/>
                      <a:pt x="9" y="36"/>
                    </a:cubicBezTo>
                    <a:cubicBezTo>
                      <a:pt x="9" y="34"/>
                      <a:pt x="6" y="31"/>
                      <a:pt x="5" y="2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4" name="Freeform 632">
                <a:extLst>
                  <a:ext uri="{FF2B5EF4-FFF2-40B4-BE49-F238E27FC236}">
                    <a16:creationId xmlns:a16="http://schemas.microsoft.com/office/drawing/2014/main" id="{5BFC1124-7AD8-46B1-A5F3-D8E6B4478F25}"/>
                  </a:ext>
                </a:extLst>
              </p:cNvPr>
              <p:cNvSpPr>
                <a:spLocks/>
              </p:cNvSpPr>
              <p:nvPr/>
            </p:nvSpPr>
            <p:spPr bwMode="auto">
              <a:xfrm>
                <a:off x="747" y="1696"/>
                <a:ext cx="171" cy="219"/>
              </a:xfrm>
              <a:custGeom>
                <a:avLst/>
                <a:gdLst>
                  <a:gd name="T0" fmla="*/ 107 w 107"/>
                  <a:gd name="T1" fmla="*/ 37 h 127"/>
                  <a:gd name="T2" fmla="*/ 106 w 107"/>
                  <a:gd name="T3" fmla="*/ 40 h 127"/>
                  <a:gd name="T4" fmla="*/ 99 w 107"/>
                  <a:gd name="T5" fmla="*/ 50 h 127"/>
                  <a:gd name="T6" fmla="*/ 97 w 107"/>
                  <a:gd name="T7" fmla="*/ 72 h 127"/>
                  <a:gd name="T8" fmla="*/ 89 w 107"/>
                  <a:gd name="T9" fmla="*/ 85 h 127"/>
                  <a:gd name="T10" fmla="*/ 77 w 107"/>
                  <a:gd name="T11" fmla="*/ 109 h 127"/>
                  <a:gd name="T12" fmla="*/ 76 w 107"/>
                  <a:gd name="T13" fmla="*/ 109 h 127"/>
                  <a:gd name="T14" fmla="*/ 70 w 107"/>
                  <a:gd name="T15" fmla="*/ 108 h 127"/>
                  <a:gd name="T16" fmla="*/ 60 w 107"/>
                  <a:gd name="T17" fmla="*/ 115 h 127"/>
                  <a:gd name="T18" fmla="*/ 46 w 107"/>
                  <a:gd name="T19" fmla="*/ 121 h 127"/>
                  <a:gd name="T20" fmla="*/ 36 w 107"/>
                  <a:gd name="T21" fmla="*/ 127 h 127"/>
                  <a:gd name="T22" fmla="*/ 6 w 107"/>
                  <a:gd name="T23" fmla="*/ 88 h 127"/>
                  <a:gd name="T24" fmla="*/ 9 w 107"/>
                  <a:gd name="T25" fmla="*/ 72 h 127"/>
                  <a:gd name="T26" fmla="*/ 8 w 107"/>
                  <a:gd name="T27" fmla="*/ 66 h 127"/>
                  <a:gd name="T28" fmla="*/ 19 w 107"/>
                  <a:gd name="T29" fmla="*/ 52 h 127"/>
                  <a:gd name="T30" fmla="*/ 23 w 107"/>
                  <a:gd name="T31" fmla="*/ 27 h 127"/>
                  <a:gd name="T32" fmla="*/ 50 w 107"/>
                  <a:gd name="T33" fmla="*/ 14 h 127"/>
                  <a:gd name="T34" fmla="*/ 56 w 107"/>
                  <a:gd name="T35" fmla="*/ 3 h 127"/>
                  <a:gd name="T36" fmla="*/ 57 w 107"/>
                  <a:gd name="T37" fmla="*/ 4 h 127"/>
                  <a:gd name="T38" fmla="*/ 65 w 107"/>
                  <a:gd name="T39" fmla="*/ 11 h 127"/>
                  <a:gd name="T40" fmla="*/ 79 w 107"/>
                  <a:gd name="T41" fmla="*/ 18 h 127"/>
                  <a:gd name="T42" fmla="*/ 81 w 107"/>
                  <a:gd name="T43" fmla="*/ 28 h 127"/>
                  <a:gd name="T44" fmla="*/ 99 w 107"/>
                  <a:gd name="T45" fmla="*/ 26 h 127"/>
                  <a:gd name="T46" fmla="*/ 107 w 107"/>
                  <a:gd name="T47" fmla="*/ 3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7">
                    <a:moveTo>
                      <a:pt x="107" y="37"/>
                    </a:moveTo>
                    <a:cubicBezTo>
                      <a:pt x="107" y="38"/>
                      <a:pt x="106" y="39"/>
                      <a:pt x="106" y="40"/>
                    </a:cubicBezTo>
                    <a:cubicBezTo>
                      <a:pt x="102" y="44"/>
                      <a:pt x="98" y="45"/>
                      <a:pt x="99" y="50"/>
                    </a:cubicBezTo>
                    <a:cubicBezTo>
                      <a:pt x="100" y="55"/>
                      <a:pt x="102" y="69"/>
                      <a:pt x="97" y="72"/>
                    </a:cubicBezTo>
                    <a:cubicBezTo>
                      <a:pt x="92" y="75"/>
                      <a:pt x="88" y="80"/>
                      <a:pt x="89" y="85"/>
                    </a:cubicBezTo>
                    <a:cubicBezTo>
                      <a:pt x="90" y="90"/>
                      <a:pt x="94" y="109"/>
                      <a:pt x="77" y="109"/>
                    </a:cubicBezTo>
                    <a:cubicBezTo>
                      <a:pt x="76" y="109"/>
                      <a:pt x="76" y="109"/>
                      <a:pt x="76" y="109"/>
                    </a:cubicBezTo>
                    <a:cubicBezTo>
                      <a:pt x="75" y="107"/>
                      <a:pt x="72" y="107"/>
                      <a:pt x="70" y="108"/>
                    </a:cubicBezTo>
                    <a:cubicBezTo>
                      <a:pt x="66" y="109"/>
                      <a:pt x="64" y="112"/>
                      <a:pt x="60" y="115"/>
                    </a:cubicBezTo>
                    <a:cubicBezTo>
                      <a:pt x="56" y="118"/>
                      <a:pt x="51" y="120"/>
                      <a:pt x="46" y="121"/>
                    </a:cubicBezTo>
                    <a:cubicBezTo>
                      <a:pt x="42" y="122"/>
                      <a:pt x="38" y="123"/>
                      <a:pt x="36" y="127"/>
                    </a:cubicBezTo>
                    <a:cubicBezTo>
                      <a:pt x="37" y="116"/>
                      <a:pt x="12" y="92"/>
                      <a:pt x="6" y="88"/>
                    </a:cubicBezTo>
                    <a:cubicBezTo>
                      <a:pt x="0" y="83"/>
                      <a:pt x="6" y="75"/>
                      <a:pt x="9" y="72"/>
                    </a:cubicBezTo>
                    <a:cubicBezTo>
                      <a:pt x="10" y="71"/>
                      <a:pt x="10" y="69"/>
                      <a:pt x="8" y="66"/>
                    </a:cubicBezTo>
                    <a:cubicBezTo>
                      <a:pt x="8" y="66"/>
                      <a:pt x="21" y="60"/>
                      <a:pt x="19" y="52"/>
                    </a:cubicBezTo>
                    <a:cubicBezTo>
                      <a:pt x="18" y="44"/>
                      <a:pt x="15" y="33"/>
                      <a:pt x="23" y="27"/>
                    </a:cubicBezTo>
                    <a:cubicBezTo>
                      <a:pt x="32" y="21"/>
                      <a:pt x="50" y="20"/>
                      <a:pt x="50" y="14"/>
                    </a:cubicBezTo>
                    <a:cubicBezTo>
                      <a:pt x="50" y="10"/>
                      <a:pt x="52" y="0"/>
                      <a:pt x="56" y="3"/>
                    </a:cubicBezTo>
                    <a:cubicBezTo>
                      <a:pt x="57" y="3"/>
                      <a:pt x="57" y="4"/>
                      <a:pt x="57" y="4"/>
                    </a:cubicBezTo>
                    <a:cubicBezTo>
                      <a:pt x="63" y="8"/>
                      <a:pt x="62" y="13"/>
                      <a:pt x="65" y="11"/>
                    </a:cubicBezTo>
                    <a:cubicBezTo>
                      <a:pt x="68" y="9"/>
                      <a:pt x="82" y="11"/>
                      <a:pt x="79" y="18"/>
                    </a:cubicBezTo>
                    <a:cubicBezTo>
                      <a:pt x="76" y="26"/>
                      <a:pt x="73" y="31"/>
                      <a:pt x="81" y="28"/>
                    </a:cubicBezTo>
                    <a:cubicBezTo>
                      <a:pt x="90" y="26"/>
                      <a:pt x="94" y="23"/>
                      <a:pt x="99" y="26"/>
                    </a:cubicBezTo>
                    <a:cubicBezTo>
                      <a:pt x="102" y="29"/>
                      <a:pt x="107" y="33"/>
                      <a:pt x="107" y="3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5" name="Freeform 633">
                <a:extLst>
                  <a:ext uri="{FF2B5EF4-FFF2-40B4-BE49-F238E27FC236}">
                    <a16:creationId xmlns:a16="http://schemas.microsoft.com/office/drawing/2014/main" id="{A94FC226-4E45-49EA-8FAA-A9243664E261}"/>
                  </a:ext>
                </a:extLst>
              </p:cNvPr>
              <p:cNvSpPr>
                <a:spLocks/>
              </p:cNvSpPr>
              <p:nvPr/>
            </p:nvSpPr>
            <p:spPr bwMode="auto">
              <a:xfrm>
                <a:off x="597" y="1486"/>
                <a:ext cx="146" cy="198"/>
              </a:xfrm>
              <a:custGeom>
                <a:avLst/>
                <a:gdLst>
                  <a:gd name="T0" fmla="*/ 90 w 91"/>
                  <a:gd name="T1" fmla="*/ 81 h 115"/>
                  <a:gd name="T2" fmla="*/ 75 w 91"/>
                  <a:gd name="T3" fmla="*/ 88 h 115"/>
                  <a:gd name="T4" fmla="*/ 65 w 91"/>
                  <a:gd name="T5" fmla="*/ 103 h 115"/>
                  <a:gd name="T6" fmla="*/ 44 w 91"/>
                  <a:gd name="T7" fmla="*/ 115 h 115"/>
                  <a:gd name="T8" fmla="*/ 32 w 91"/>
                  <a:gd name="T9" fmla="*/ 107 h 115"/>
                  <a:gd name="T10" fmla="*/ 30 w 91"/>
                  <a:gd name="T11" fmla="*/ 91 h 115"/>
                  <a:gd name="T12" fmla="*/ 30 w 91"/>
                  <a:gd name="T13" fmla="*/ 60 h 115"/>
                  <a:gd name="T14" fmla="*/ 19 w 91"/>
                  <a:gd name="T15" fmla="*/ 54 h 115"/>
                  <a:gd name="T16" fmla="*/ 16 w 91"/>
                  <a:gd name="T17" fmla="*/ 45 h 115"/>
                  <a:gd name="T18" fmla="*/ 13 w 91"/>
                  <a:gd name="T19" fmla="*/ 36 h 115"/>
                  <a:gd name="T20" fmla="*/ 3 w 91"/>
                  <a:gd name="T21" fmla="*/ 30 h 115"/>
                  <a:gd name="T22" fmla="*/ 0 w 91"/>
                  <a:gd name="T23" fmla="*/ 28 h 115"/>
                  <a:gd name="T24" fmla="*/ 13 w 91"/>
                  <a:gd name="T25" fmla="*/ 19 h 115"/>
                  <a:gd name="T26" fmla="*/ 17 w 91"/>
                  <a:gd name="T27" fmla="*/ 10 h 115"/>
                  <a:gd name="T28" fmla="*/ 34 w 91"/>
                  <a:gd name="T29" fmla="*/ 14 h 115"/>
                  <a:gd name="T30" fmla="*/ 48 w 91"/>
                  <a:gd name="T31" fmla="*/ 0 h 115"/>
                  <a:gd name="T32" fmla="*/ 66 w 91"/>
                  <a:gd name="T33" fmla="*/ 7 h 115"/>
                  <a:gd name="T34" fmla="*/ 74 w 91"/>
                  <a:gd name="T35" fmla="*/ 19 h 115"/>
                  <a:gd name="T36" fmla="*/ 76 w 91"/>
                  <a:gd name="T37" fmla="*/ 21 h 115"/>
                  <a:gd name="T38" fmla="*/ 75 w 91"/>
                  <a:gd name="T39" fmla="*/ 47 h 115"/>
                  <a:gd name="T40" fmla="*/ 90 w 91"/>
                  <a:gd name="T41" fmla="*/ 75 h 115"/>
                  <a:gd name="T42" fmla="*/ 90 w 91"/>
                  <a:gd name="T43" fmla="*/ 8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15">
                    <a:moveTo>
                      <a:pt x="90" y="81"/>
                    </a:moveTo>
                    <a:cubicBezTo>
                      <a:pt x="88" y="85"/>
                      <a:pt x="80" y="86"/>
                      <a:pt x="75" y="88"/>
                    </a:cubicBezTo>
                    <a:cubicBezTo>
                      <a:pt x="69" y="91"/>
                      <a:pt x="68" y="97"/>
                      <a:pt x="65" y="103"/>
                    </a:cubicBezTo>
                    <a:cubicBezTo>
                      <a:pt x="62" y="108"/>
                      <a:pt x="44" y="115"/>
                      <a:pt x="44" y="115"/>
                    </a:cubicBezTo>
                    <a:cubicBezTo>
                      <a:pt x="40" y="113"/>
                      <a:pt x="35" y="110"/>
                      <a:pt x="32" y="107"/>
                    </a:cubicBezTo>
                    <a:cubicBezTo>
                      <a:pt x="27" y="102"/>
                      <a:pt x="29" y="97"/>
                      <a:pt x="30" y="91"/>
                    </a:cubicBezTo>
                    <a:cubicBezTo>
                      <a:pt x="32" y="82"/>
                      <a:pt x="39" y="67"/>
                      <a:pt x="30" y="60"/>
                    </a:cubicBezTo>
                    <a:cubicBezTo>
                      <a:pt x="27" y="57"/>
                      <a:pt x="22" y="56"/>
                      <a:pt x="19" y="54"/>
                    </a:cubicBezTo>
                    <a:cubicBezTo>
                      <a:pt x="15" y="51"/>
                      <a:pt x="15" y="49"/>
                      <a:pt x="16" y="45"/>
                    </a:cubicBezTo>
                    <a:cubicBezTo>
                      <a:pt x="18" y="41"/>
                      <a:pt x="18" y="37"/>
                      <a:pt x="13" y="36"/>
                    </a:cubicBezTo>
                    <a:cubicBezTo>
                      <a:pt x="7" y="35"/>
                      <a:pt x="6" y="34"/>
                      <a:pt x="3" y="30"/>
                    </a:cubicBezTo>
                    <a:cubicBezTo>
                      <a:pt x="2" y="29"/>
                      <a:pt x="1" y="29"/>
                      <a:pt x="0" y="28"/>
                    </a:cubicBezTo>
                    <a:cubicBezTo>
                      <a:pt x="4" y="17"/>
                      <a:pt x="10" y="20"/>
                      <a:pt x="13" y="19"/>
                    </a:cubicBezTo>
                    <a:cubicBezTo>
                      <a:pt x="17" y="18"/>
                      <a:pt x="17" y="16"/>
                      <a:pt x="17" y="10"/>
                    </a:cubicBezTo>
                    <a:cubicBezTo>
                      <a:pt x="18" y="3"/>
                      <a:pt x="29" y="13"/>
                      <a:pt x="34" y="14"/>
                    </a:cubicBezTo>
                    <a:cubicBezTo>
                      <a:pt x="40" y="14"/>
                      <a:pt x="43" y="5"/>
                      <a:pt x="48" y="0"/>
                    </a:cubicBezTo>
                    <a:cubicBezTo>
                      <a:pt x="48" y="0"/>
                      <a:pt x="62" y="7"/>
                      <a:pt x="66" y="7"/>
                    </a:cubicBezTo>
                    <a:cubicBezTo>
                      <a:pt x="70" y="8"/>
                      <a:pt x="69" y="15"/>
                      <a:pt x="74" y="19"/>
                    </a:cubicBezTo>
                    <a:cubicBezTo>
                      <a:pt x="75" y="19"/>
                      <a:pt x="75" y="20"/>
                      <a:pt x="76" y="21"/>
                    </a:cubicBezTo>
                    <a:cubicBezTo>
                      <a:pt x="78" y="26"/>
                      <a:pt x="75" y="40"/>
                      <a:pt x="75" y="47"/>
                    </a:cubicBezTo>
                    <a:cubicBezTo>
                      <a:pt x="75" y="54"/>
                      <a:pt x="86" y="66"/>
                      <a:pt x="90" y="75"/>
                    </a:cubicBezTo>
                    <a:cubicBezTo>
                      <a:pt x="91" y="78"/>
                      <a:pt x="91" y="80"/>
                      <a:pt x="90" y="8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6" name="Freeform 634">
                <a:extLst>
                  <a:ext uri="{FF2B5EF4-FFF2-40B4-BE49-F238E27FC236}">
                    <a16:creationId xmlns:a16="http://schemas.microsoft.com/office/drawing/2014/main" id="{C4FE6DBC-DF78-401D-B3D9-8B666EDCBDA6}"/>
                  </a:ext>
                </a:extLst>
              </p:cNvPr>
              <p:cNvSpPr>
                <a:spLocks/>
              </p:cNvSpPr>
              <p:nvPr/>
            </p:nvSpPr>
            <p:spPr bwMode="auto">
              <a:xfrm>
                <a:off x="859" y="1760"/>
                <a:ext cx="211" cy="263"/>
              </a:xfrm>
              <a:custGeom>
                <a:avLst/>
                <a:gdLst>
                  <a:gd name="T0" fmla="*/ 123 w 132"/>
                  <a:gd name="T1" fmla="*/ 124 h 153"/>
                  <a:gd name="T2" fmla="*/ 118 w 132"/>
                  <a:gd name="T3" fmla="*/ 136 h 153"/>
                  <a:gd name="T4" fmla="*/ 108 w 132"/>
                  <a:gd name="T5" fmla="*/ 139 h 153"/>
                  <a:gd name="T6" fmla="*/ 96 w 132"/>
                  <a:gd name="T7" fmla="*/ 153 h 153"/>
                  <a:gd name="T8" fmla="*/ 94 w 132"/>
                  <a:gd name="T9" fmla="*/ 149 h 153"/>
                  <a:gd name="T10" fmla="*/ 92 w 132"/>
                  <a:gd name="T11" fmla="*/ 145 h 153"/>
                  <a:gd name="T12" fmla="*/ 89 w 132"/>
                  <a:gd name="T13" fmla="*/ 142 h 153"/>
                  <a:gd name="T14" fmla="*/ 83 w 132"/>
                  <a:gd name="T15" fmla="*/ 135 h 153"/>
                  <a:gd name="T16" fmla="*/ 74 w 132"/>
                  <a:gd name="T17" fmla="*/ 139 h 153"/>
                  <a:gd name="T18" fmla="*/ 64 w 132"/>
                  <a:gd name="T19" fmla="*/ 136 h 153"/>
                  <a:gd name="T20" fmla="*/ 63 w 132"/>
                  <a:gd name="T21" fmla="*/ 130 h 153"/>
                  <a:gd name="T22" fmla="*/ 59 w 132"/>
                  <a:gd name="T23" fmla="*/ 126 h 153"/>
                  <a:gd name="T24" fmla="*/ 53 w 132"/>
                  <a:gd name="T25" fmla="*/ 124 h 153"/>
                  <a:gd name="T26" fmla="*/ 46 w 132"/>
                  <a:gd name="T27" fmla="*/ 124 h 153"/>
                  <a:gd name="T28" fmla="*/ 40 w 132"/>
                  <a:gd name="T29" fmla="*/ 116 h 153"/>
                  <a:gd name="T30" fmla="*/ 38 w 132"/>
                  <a:gd name="T31" fmla="*/ 110 h 153"/>
                  <a:gd name="T32" fmla="*/ 34 w 132"/>
                  <a:gd name="T33" fmla="*/ 105 h 153"/>
                  <a:gd name="T34" fmla="*/ 29 w 132"/>
                  <a:gd name="T35" fmla="*/ 105 h 153"/>
                  <a:gd name="T36" fmla="*/ 25 w 132"/>
                  <a:gd name="T37" fmla="*/ 105 h 153"/>
                  <a:gd name="T38" fmla="*/ 15 w 132"/>
                  <a:gd name="T39" fmla="*/ 97 h 153"/>
                  <a:gd name="T40" fmla="*/ 7 w 132"/>
                  <a:gd name="T41" fmla="*/ 91 h 153"/>
                  <a:gd name="T42" fmla="*/ 2 w 132"/>
                  <a:gd name="T43" fmla="*/ 91 h 153"/>
                  <a:gd name="T44" fmla="*/ 1 w 132"/>
                  <a:gd name="T45" fmla="*/ 87 h 153"/>
                  <a:gd name="T46" fmla="*/ 6 w 132"/>
                  <a:gd name="T47" fmla="*/ 78 h 153"/>
                  <a:gd name="T48" fmla="*/ 7 w 132"/>
                  <a:gd name="T49" fmla="*/ 72 h 153"/>
                  <a:gd name="T50" fmla="*/ 19 w 132"/>
                  <a:gd name="T51" fmla="*/ 48 h 153"/>
                  <a:gd name="T52" fmla="*/ 27 w 132"/>
                  <a:gd name="T53" fmla="*/ 35 h 153"/>
                  <a:gd name="T54" fmla="*/ 29 w 132"/>
                  <a:gd name="T55" fmla="*/ 13 h 153"/>
                  <a:gd name="T56" fmla="*/ 36 w 132"/>
                  <a:gd name="T57" fmla="*/ 3 h 153"/>
                  <a:gd name="T58" fmla="*/ 37 w 132"/>
                  <a:gd name="T59" fmla="*/ 0 h 153"/>
                  <a:gd name="T60" fmla="*/ 47 w 132"/>
                  <a:gd name="T61" fmla="*/ 14 h 153"/>
                  <a:gd name="T62" fmla="*/ 54 w 132"/>
                  <a:gd name="T63" fmla="*/ 20 h 153"/>
                  <a:gd name="T64" fmla="*/ 73 w 132"/>
                  <a:gd name="T65" fmla="*/ 30 h 153"/>
                  <a:gd name="T66" fmla="*/ 78 w 132"/>
                  <a:gd name="T67" fmla="*/ 49 h 153"/>
                  <a:gd name="T68" fmla="*/ 89 w 132"/>
                  <a:gd name="T69" fmla="*/ 63 h 153"/>
                  <a:gd name="T70" fmla="*/ 95 w 132"/>
                  <a:gd name="T71" fmla="*/ 59 h 153"/>
                  <a:gd name="T72" fmla="*/ 103 w 132"/>
                  <a:gd name="T73" fmla="*/ 61 h 153"/>
                  <a:gd name="T74" fmla="*/ 104 w 132"/>
                  <a:gd name="T75" fmla="*/ 72 h 153"/>
                  <a:gd name="T76" fmla="*/ 107 w 132"/>
                  <a:gd name="T77" fmla="*/ 79 h 153"/>
                  <a:gd name="T78" fmla="*/ 121 w 132"/>
                  <a:gd name="T79" fmla="*/ 80 h 153"/>
                  <a:gd name="T80" fmla="*/ 122 w 132"/>
                  <a:gd name="T81" fmla="*/ 80 h 153"/>
                  <a:gd name="T82" fmla="*/ 122 w 132"/>
                  <a:gd name="T83" fmla="*/ 80 h 153"/>
                  <a:gd name="T84" fmla="*/ 122 w 132"/>
                  <a:gd name="T85" fmla="*/ 80 h 153"/>
                  <a:gd name="T86" fmla="*/ 123 w 132"/>
                  <a:gd name="T87" fmla="*/ 81 h 153"/>
                  <a:gd name="T88" fmla="*/ 123 w 132"/>
                  <a:gd name="T89" fmla="*/ 81 h 153"/>
                  <a:gd name="T90" fmla="*/ 124 w 132"/>
                  <a:gd name="T91" fmla="*/ 81 h 153"/>
                  <a:gd name="T92" fmla="*/ 125 w 132"/>
                  <a:gd name="T93" fmla="*/ 81 h 153"/>
                  <a:gd name="T94" fmla="*/ 125 w 132"/>
                  <a:gd name="T95" fmla="*/ 82 h 153"/>
                  <a:gd name="T96" fmla="*/ 126 w 132"/>
                  <a:gd name="T97" fmla="*/ 82 h 153"/>
                  <a:gd name="T98" fmla="*/ 126 w 132"/>
                  <a:gd name="T99" fmla="*/ 83 h 153"/>
                  <a:gd name="T100" fmla="*/ 127 w 132"/>
                  <a:gd name="T101" fmla="*/ 83 h 153"/>
                  <a:gd name="T102" fmla="*/ 127 w 132"/>
                  <a:gd name="T103" fmla="*/ 84 h 153"/>
                  <a:gd name="T104" fmla="*/ 128 w 132"/>
                  <a:gd name="T105" fmla="*/ 85 h 153"/>
                  <a:gd name="T106" fmla="*/ 128 w 132"/>
                  <a:gd name="T107" fmla="*/ 85 h 153"/>
                  <a:gd name="T108" fmla="*/ 131 w 132"/>
                  <a:gd name="T109" fmla="*/ 92 h 153"/>
                  <a:gd name="T110" fmla="*/ 122 w 132"/>
                  <a:gd name="T111" fmla="*/ 99 h 153"/>
                  <a:gd name="T112" fmla="*/ 123 w 132"/>
                  <a:gd name="T113" fmla="*/ 12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153">
                    <a:moveTo>
                      <a:pt x="123" y="124"/>
                    </a:moveTo>
                    <a:cubicBezTo>
                      <a:pt x="124" y="131"/>
                      <a:pt x="121" y="132"/>
                      <a:pt x="118" y="136"/>
                    </a:cubicBezTo>
                    <a:cubicBezTo>
                      <a:pt x="115" y="140"/>
                      <a:pt x="111" y="139"/>
                      <a:pt x="108" y="139"/>
                    </a:cubicBezTo>
                    <a:cubicBezTo>
                      <a:pt x="106" y="138"/>
                      <a:pt x="96" y="153"/>
                      <a:pt x="96" y="153"/>
                    </a:cubicBezTo>
                    <a:cubicBezTo>
                      <a:pt x="95" y="152"/>
                      <a:pt x="95" y="150"/>
                      <a:pt x="94" y="149"/>
                    </a:cubicBezTo>
                    <a:cubicBezTo>
                      <a:pt x="94" y="148"/>
                      <a:pt x="93" y="147"/>
                      <a:pt x="92" y="145"/>
                    </a:cubicBezTo>
                    <a:cubicBezTo>
                      <a:pt x="91" y="144"/>
                      <a:pt x="90" y="143"/>
                      <a:pt x="89" y="142"/>
                    </a:cubicBezTo>
                    <a:cubicBezTo>
                      <a:pt x="87" y="140"/>
                      <a:pt x="86" y="136"/>
                      <a:pt x="83" y="135"/>
                    </a:cubicBezTo>
                    <a:cubicBezTo>
                      <a:pt x="81" y="134"/>
                      <a:pt x="76" y="138"/>
                      <a:pt x="74" y="139"/>
                    </a:cubicBezTo>
                    <a:cubicBezTo>
                      <a:pt x="71" y="141"/>
                      <a:pt x="65" y="140"/>
                      <a:pt x="64" y="136"/>
                    </a:cubicBezTo>
                    <a:cubicBezTo>
                      <a:pt x="63" y="134"/>
                      <a:pt x="63" y="132"/>
                      <a:pt x="63" y="130"/>
                    </a:cubicBezTo>
                    <a:cubicBezTo>
                      <a:pt x="62" y="128"/>
                      <a:pt x="60" y="127"/>
                      <a:pt x="59" y="126"/>
                    </a:cubicBezTo>
                    <a:cubicBezTo>
                      <a:pt x="57" y="125"/>
                      <a:pt x="55" y="124"/>
                      <a:pt x="53" y="124"/>
                    </a:cubicBezTo>
                    <a:cubicBezTo>
                      <a:pt x="51" y="123"/>
                      <a:pt x="48" y="124"/>
                      <a:pt x="46" y="124"/>
                    </a:cubicBezTo>
                    <a:cubicBezTo>
                      <a:pt x="42" y="124"/>
                      <a:pt x="40" y="120"/>
                      <a:pt x="40" y="116"/>
                    </a:cubicBezTo>
                    <a:cubicBezTo>
                      <a:pt x="40" y="114"/>
                      <a:pt x="39" y="112"/>
                      <a:pt x="38" y="110"/>
                    </a:cubicBezTo>
                    <a:cubicBezTo>
                      <a:pt x="37" y="108"/>
                      <a:pt x="36" y="106"/>
                      <a:pt x="34" y="105"/>
                    </a:cubicBezTo>
                    <a:cubicBezTo>
                      <a:pt x="33" y="104"/>
                      <a:pt x="31" y="104"/>
                      <a:pt x="29" y="105"/>
                    </a:cubicBezTo>
                    <a:cubicBezTo>
                      <a:pt x="28" y="106"/>
                      <a:pt x="27" y="106"/>
                      <a:pt x="25" y="105"/>
                    </a:cubicBezTo>
                    <a:cubicBezTo>
                      <a:pt x="21" y="103"/>
                      <a:pt x="18" y="100"/>
                      <a:pt x="15" y="97"/>
                    </a:cubicBezTo>
                    <a:cubicBezTo>
                      <a:pt x="13" y="96"/>
                      <a:pt x="10" y="92"/>
                      <a:pt x="7" y="91"/>
                    </a:cubicBezTo>
                    <a:cubicBezTo>
                      <a:pt x="5" y="91"/>
                      <a:pt x="4" y="92"/>
                      <a:pt x="2" y="91"/>
                    </a:cubicBezTo>
                    <a:cubicBezTo>
                      <a:pt x="0" y="90"/>
                      <a:pt x="0" y="89"/>
                      <a:pt x="1" y="87"/>
                    </a:cubicBezTo>
                    <a:cubicBezTo>
                      <a:pt x="2" y="84"/>
                      <a:pt x="4" y="81"/>
                      <a:pt x="6" y="78"/>
                    </a:cubicBezTo>
                    <a:cubicBezTo>
                      <a:pt x="6" y="76"/>
                      <a:pt x="7" y="74"/>
                      <a:pt x="7" y="72"/>
                    </a:cubicBezTo>
                    <a:cubicBezTo>
                      <a:pt x="24" y="72"/>
                      <a:pt x="20" y="53"/>
                      <a:pt x="19" y="48"/>
                    </a:cubicBezTo>
                    <a:cubicBezTo>
                      <a:pt x="18" y="43"/>
                      <a:pt x="22" y="38"/>
                      <a:pt x="27" y="35"/>
                    </a:cubicBezTo>
                    <a:cubicBezTo>
                      <a:pt x="32" y="32"/>
                      <a:pt x="30" y="18"/>
                      <a:pt x="29" y="13"/>
                    </a:cubicBezTo>
                    <a:cubicBezTo>
                      <a:pt x="28" y="8"/>
                      <a:pt x="32" y="7"/>
                      <a:pt x="36" y="3"/>
                    </a:cubicBezTo>
                    <a:cubicBezTo>
                      <a:pt x="36" y="2"/>
                      <a:pt x="37" y="1"/>
                      <a:pt x="37" y="0"/>
                    </a:cubicBezTo>
                    <a:cubicBezTo>
                      <a:pt x="39" y="6"/>
                      <a:pt x="43" y="10"/>
                      <a:pt x="47" y="14"/>
                    </a:cubicBezTo>
                    <a:cubicBezTo>
                      <a:pt x="50" y="16"/>
                      <a:pt x="52" y="18"/>
                      <a:pt x="54" y="20"/>
                    </a:cubicBezTo>
                    <a:cubicBezTo>
                      <a:pt x="60" y="26"/>
                      <a:pt x="67" y="27"/>
                      <a:pt x="73" y="30"/>
                    </a:cubicBezTo>
                    <a:cubicBezTo>
                      <a:pt x="78" y="33"/>
                      <a:pt x="78" y="44"/>
                      <a:pt x="78" y="49"/>
                    </a:cubicBezTo>
                    <a:cubicBezTo>
                      <a:pt x="78" y="54"/>
                      <a:pt x="85" y="61"/>
                      <a:pt x="89" y="63"/>
                    </a:cubicBezTo>
                    <a:cubicBezTo>
                      <a:pt x="92" y="65"/>
                      <a:pt x="93" y="60"/>
                      <a:pt x="95" y="59"/>
                    </a:cubicBezTo>
                    <a:cubicBezTo>
                      <a:pt x="96" y="57"/>
                      <a:pt x="100" y="59"/>
                      <a:pt x="103" y="61"/>
                    </a:cubicBezTo>
                    <a:cubicBezTo>
                      <a:pt x="106" y="62"/>
                      <a:pt x="105" y="66"/>
                      <a:pt x="104" y="72"/>
                    </a:cubicBezTo>
                    <a:cubicBezTo>
                      <a:pt x="103" y="77"/>
                      <a:pt x="103" y="76"/>
                      <a:pt x="107" y="79"/>
                    </a:cubicBezTo>
                    <a:cubicBezTo>
                      <a:pt x="111" y="83"/>
                      <a:pt x="116" y="81"/>
                      <a:pt x="121" y="80"/>
                    </a:cubicBezTo>
                    <a:cubicBezTo>
                      <a:pt x="121" y="80"/>
                      <a:pt x="122" y="80"/>
                      <a:pt x="122" y="80"/>
                    </a:cubicBezTo>
                    <a:cubicBezTo>
                      <a:pt x="122" y="80"/>
                      <a:pt x="122" y="80"/>
                      <a:pt x="122" y="80"/>
                    </a:cubicBezTo>
                    <a:cubicBezTo>
                      <a:pt x="122" y="80"/>
                      <a:pt x="122" y="80"/>
                      <a:pt x="122" y="80"/>
                    </a:cubicBezTo>
                    <a:cubicBezTo>
                      <a:pt x="123" y="80"/>
                      <a:pt x="123" y="80"/>
                      <a:pt x="123" y="81"/>
                    </a:cubicBezTo>
                    <a:cubicBezTo>
                      <a:pt x="123" y="81"/>
                      <a:pt x="123" y="81"/>
                      <a:pt x="123" y="81"/>
                    </a:cubicBezTo>
                    <a:cubicBezTo>
                      <a:pt x="123" y="81"/>
                      <a:pt x="124" y="81"/>
                      <a:pt x="124" y="81"/>
                    </a:cubicBezTo>
                    <a:cubicBezTo>
                      <a:pt x="124" y="81"/>
                      <a:pt x="124" y="81"/>
                      <a:pt x="125" y="81"/>
                    </a:cubicBezTo>
                    <a:cubicBezTo>
                      <a:pt x="125" y="82"/>
                      <a:pt x="125" y="82"/>
                      <a:pt x="125" y="82"/>
                    </a:cubicBezTo>
                    <a:cubicBezTo>
                      <a:pt x="125" y="82"/>
                      <a:pt x="125" y="82"/>
                      <a:pt x="126" y="82"/>
                    </a:cubicBezTo>
                    <a:cubicBezTo>
                      <a:pt x="126" y="82"/>
                      <a:pt x="126" y="82"/>
                      <a:pt x="126" y="83"/>
                    </a:cubicBezTo>
                    <a:cubicBezTo>
                      <a:pt x="126" y="83"/>
                      <a:pt x="126" y="83"/>
                      <a:pt x="127" y="83"/>
                    </a:cubicBezTo>
                    <a:cubicBezTo>
                      <a:pt x="127" y="83"/>
                      <a:pt x="127" y="84"/>
                      <a:pt x="127" y="84"/>
                    </a:cubicBezTo>
                    <a:cubicBezTo>
                      <a:pt x="127" y="84"/>
                      <a:pt x="127" y="85"/>
                      <a:pt x="128" y="85"/>
                    </a:cubicBezTo>
                    <a:cubicBezTo>
                      <a:pt x="128" y="85"/>
                      <a:pt x="128" y="85"/>
                      <a:pt x="128" y="85"/>
                    </a:cubicBezTo>
                    <a:cubicBezTo>
                      <a:pt x="129" y="87"/>
                      <a:pt x="130" y="90"/>
                      <a:pt x="131" y="92"/>
                    </a:cubicBezTo>
                    <a:cubicBezTo>
                      <a:pt x="132" y="98"/>
                      <a:pt x="127" y="97"/>
                      <a:pt x="122" y="99"/>
                    </a:cubicBezTo>
                    <a:cubicBezTo>
                      <a:pt x="117" y="101"/>
                      <a:pt x="122" y="116"/>
                      <a:pt x="123" y="12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7" name="Freeform 635">
                <a:extLst>
                  <a:ext uri="{FF2B5EF4-FFF2-40B4-BE49-F238E27FC236}">
                    <a16:creationId xmlns:a16="http://schemas.microsoft.com/office/drawing/2014/main" id="{5D3251A5-DEFB-40AD-A528-BB2DC6123AB5}"/>
                  </a:ext>
                </a:extLst>
              </p:cNvPr>
              <p:cNvSpPr>
                <a:spLocks/>
              </p:cNvSpPr>
              <p:nvPr/>
            </p:nvSpPr>
            <p:spPr bwMode="auto">
              <a:xfrm>
                <a:off x="717" y="1488"/>
                <a:ext cx="145" cy="182"/>
              </a:xfrm>
              <a:custGeom>
                <a:avLst/>
                <a:gdLst>
                  <a:gd name="T0" fmla="*/ 88 w 91"/>
                  <a:gd name="T1" fmla="*/ 48 h 106"/>
                  <a:gd name="T2" fmla="*/ 81 w 91"/>
                  <a:gd name="T3" fmla="*/ 57 h 106"/>
                  <a:gd name="T4" fmla="*/ 78 w 91"/>
                  <a:gd name="T5" fmla="*/ 62 h 106"/>
                  <a:gd name="T6" fmla="*/ 63 w 91"/>
                  <a:gd name="T7" fmla="*/ 90 h 106"/>
                  <a:gd name="T8" fmla="*/ 55 w 91"/>
                  <a:gd name="T9" fmla="*/ 89 h 106"/>
                  <a:gd name="T10" fmla="*/ 37 w 91"/>
                  <a:gd name="T11" fmla="*/ 101 h 106"/>
                  <a:gd name="T12" fmla="*/ 15 w 91"/>
                  <a:gd name="T13" fmla="*/ 80 h 106"/>
                  <a:gd name="T14" fmla="*/ 15 w 91"/>
                  <a:gd name="T15" fmla="*/ 74 h 106"/>
                  <a:gd name="T16" fmla="*/ 0 w 91"/>
                  <a:gd name="T17" fmla="*/ 46 h 106"/>
                  <a:gd name="T18" fmla="*/ 1 w 91"/>
                  <a:gd name="T19" fmla="*/ 20 h 106"/>
                  <a:gd name="T20" fmla="*/ 14 w 91"/>
                  <a:gd name="T21" fmla="*/ 9 h 106"/>
                  <a:gd name="T22" fmla="*/ 25 w 91"/>
                  <a:gd name="T23" fmla="*/ 9 h 106"/>
                  <a:gd name="T24" fmla="*/ 34 w 91"/>
                  <a:gd name="T25" fmla="*/ 2 h 106"/>
                  <a:gd name="T26" fmla="*/ 50 w 91"/>
                  <a:gd name="T27" fmla="*/ 6 h 106"/>
                  <a:gd name="T28" fmla="*/ 67 w 91"/>
                  <a:gd name="T29" fmla="*/ 14 h 106"/>
                  <a:gd name="T30" fmla="*/ 74 w 91"/>
                  <a:gd name="T31" fmla="*/ 14 h 106"/>
                  <a:gd name="T32" fmla="*/ 81 w 91"/>
                  <a:gd name="T33" fmla="*/ 18 h 106"/>
                  <a:gd name="T34" fmla="*/ 80 w 91"/>
                  <a:gd name="T35" fmla="*/ 29 h 106"/>
                  <a:gd name="T36" fmla="*/ 89 w 91"/>
                  <a:gd name="T37" fmla="*/ 36 h 106"/>
                  <a:gd name="T38" fmla="*/ 88 w 91"/>
                  <a:gd name="T39"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06">
                    <a:moveTo>
                      <a:pt x="88" y="48"/>
                    </a:moveTo>
                    <a:cubicBezTo>
                      <a:pt x="86" y="52"/>
                      <a:pt x="83" y="54"/>
                      <a:pt x="81" y="57"/>
                    </a:cubicBezTo>
                    <a:cubicBezTo>
                      <a:pt x="80" y="58"/>
                      <a:pt x="79" y="60"/>
                      <a:pt x="78" y="62"/>
                    </a:cubicBezTo>
                    <a:cubicBezTo>
                      <a:pt x="76" y="68"/>
                      <a:pt x="70" y="84"/>
                      <a:pt x="63" y="90"/>
                    </a:cubicBezTo>
                    <a:cubicBezTo>
                      <a:pt x="63" y="88"/>
                      <a:pt x="60" y="88"/>
                      <a:pt x="55" y="89"/>
                    </a:cubicBezTo>
                    <a:cubicBezTo>
                      <a:pt x="48" y="90"/>
                      <a:pt x="42" y="95"/>
                      <a:pt x="37" y="101"/>
                    </a:cubicBezTo>
                    <a:cubicBezTo>
                      <a:pt x="31" y="106"/>
                      <a:pt x="15" y="80"/>
                      <a:pt x="15" y="80"/>
                    </a:cubicBezTo>
                    <a:cubicBezTo>
                      <a:pt x="16" y="79"/>
                      <a:pt x="16" y="77"/>
                      <a:pt x="15" y="74"/>
                    </a:cubicBezTo>
                    <a:cubicBezTo>
                      <a:pt x="11" y="65"/>
                      <a:pt x="0" y="53"/>
                      <a:pt x="0" y="46"/>
                    </a:cubicBezTo>
                    <a:cubicBezTo>
                      <a:pt x="0" y="39"/>
                      <a:pt x="3" y="25"/>
                      <a:pt x="1" y="20"/>
                    </a:cubicBezTo>
                    <a:cubicBezTo>
                      <a:pt x="1" y="20"/>
                      <a:pt x="9" y="7"/>
                      <a:pt x="14" y="9"/>
                    </a:cubicBezTo>
                    <a:cubicBezTo>
                      <a:pt x="20" y="11"/>
                      <a:pt x="23" y="13"/>
                      <a:pt x="25" y="9"/>
                    </a:cubicBezTo>
                    <a:cubicBezTo>
                      <a:pt x="27" y="4"/>
                      <a:pt x="28" y="0"/>
                      <a:pt x="34" y="2"/>
                    </a:cubicBezTo>
                    <a:cubicBezTo>
                      <a:pt x="39" y="4"/>
                      <a:pt x="43" y="3"/>
                      <a:pt x="50" y="6"/>
                    </a:cubicBezTo>
                    <a:cubicBezTo>
                      <a:pt x="56" y="10"/>
                      <a:pt x="59" y="13"/>
                      <a:pt x="67" y="14"/>
                    </a:cubicBezTo>
                    <a:cubicBezTo>
                      <a:pt x="70" y="14"/>
                      <a:pt x="72" y="14"/>
                      <a:pt x="74" y="14"/>
                    </a:cubicBezTo>
                    <a:cubicBezTo>
                      <a:pt x="79" y="14"/>
                      <a:pt x="82" y="15"/>
                      <a:pt x="81" y="18"/>
                    </a:cubicBezTo>
                    <a:cubicBezTo>
                      <a:pt x="78" y="24"/>
                      <a:pt x="75" y="27"/>
                      <a:pt x="80" y="29"/>
                    </a:cubicBezTo>
                    <a:cubicBezTo>
                      <a:pt x="85" y="32"/>
                      <a:pt x="89" y="30"/>
                      <a:pt x="89" y="36"/>
                    </a:cubicBezTo>
                    <a:cubicBezTo>
                      <a:pt x="90" y="41"/>
                      <a:pt x="91" y="43"/>
                      <a:pt x="88" y="4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8" name="Freeform 636">
                <a:extLst>
                  <a:ext uri="{FF2B5EF4-FFF2-40B4-BE49-F238E27FC236}">
                    <a16:creationId xmlns:a16="http://schemas.microsoft.com/office/drawing/2014/main" id="{21CD1E41-CEF4-4E77-827C-4B97B033844E}"/>
                  </a:ext>
                </a:extLst>
              </p:cNvPr>
              <p:cNvSpPr>
                <a:spLocks/>
              </p:cNvSpPr>
              <p:nvPr/>
            </p:nvSpPr>
            <p:spPr bwMode="auto">
              <a:xfrm>
                <a:off x="671" y="1374"/>
                <a:ext cx="199" cy="148"/>
              </a:xfrm>
              <a:custGeom>
                <a:avLst/>
                <a:gdLst>
                  <a:gd name="T0" fmla="*/ 119 w 125"/>
                  <a:gd name="T1" fmla="*/ 52 h 86"/>
                  <a:gd name="T2" fmla="*/ 103 w 125"/>
                  <a:gd name="T3" fmla="*/ 80 h 86"/>
                  <a:gd name="T4" fmla="*/ 96 w 125"/>
                  <a:gd name="T5" fmla="*/ 80 h 86"/>
                  <a:gd name="T6" fmla="*/ 79 w 125"/>
                  <a:gd name="T7" fmla="*/ 72 h 86"/>
                  <a:gd name="T8" fmla="*/ 63 w 125"/>
                  <a:gd name="T9" fmla="*/ 68 h 86"/>
                  <a:gd name="T10" fmla="*/ 54 w 125"/>
                  <a:gd name="T11" fmla="*/ 75 h 86"/>
                  <a:gd name="T12" fmla="*/ 43 w 125"/>
                  <a:gd name="T13" fmla="*/ 75 h 86"/>
                  <a:gd name="T14" fmla="*/ 30 w 125"/>
                  <a:gd name="T15" fmla="*/ 86 h 86"/>
                  <a:gd name="T16" fmla="*/ 28 w 125"/>
                  <a:gd name="T17" fmla="*/ 84 h 86"/>
                  <a:gd name="T18" fmla="*/ 20 w 125"/>
                  <a:gd name="T19" fmla="*/ 72 h 86"/>
                  <a:gd name="T20" fmla="*/ 2 w 125"/>
                  <a:gd name="T21" fmla="*/ 65 h 86"/>
                  <a:gd name="T22" fmla="*/ 4 w 125"/>
                  <a:gd name="T23" fmla="*/ 63 h 86"/>
                  <a:gd name="T24" fmla="*/ 4 w 125"/>
                  <a:gd name="T25" fmla="*/ 50 h 86"/>
                  <a:gd name="T26" fmla="*/ 11 w 125"/>
                  <a:gd name="T27" fmla="*/ 33 h 86"/>
                  <a:gd name="T28" fmla="*/ 9 w 125"/>
                  <a:gd name="T29" fmla="*/ 11 h 86"/>
                  <a:gd name="T30" fmla="*/ 18 w 125"/>
                  <a:gd name="T31" fmla="*/ 6 h 86"/>
                  <a:gd name="T32" fmla="*/ 27 w 125"/>
                  <a:gd name="T33" fmla="*/ 1 h 86"/>
                  <a:gd name="T34" fmla="*/ 35 w 125"/>
                  <a:gd name="T35" fmla="*/ 7 h 86"/>
                  <a:gd name="T36" fmla="*/ 57 w 125"/>
                  <a:gd name="T37" fmla="*/ 21 h 86"/>
                  <a:gd name="T38" fmla="*/ 68 w 125"/>
                  <a:gd name="T39" fmla="*/ 18 h 86"/>
                  <a:gd name="T40" fmla="*/ 76 w 125"/>
                  <a:gd name="T41" fmla="*/ 19 h 86"/>
                  <a:gd name="T42" fmla="*/ 96 w 125"/>
                  <a:gd name="T43" fmla="*/ 15 h 86"/>
                  <a:gd name="T44" fmla="*/ 101 w 125"/>
                  <a:gd name="T45" fmla="*/ 29 h 86"/>
                  <a:gd name="T46" fmla="*/ 119 w 125"/>
                  <a:gd name="T47" fmla="*/ 5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86">
                    <a:moveTo>
                      <a:pt x="119" y="52"/>
                    </a:moveTo>
                    <a:cubicBezTo>
                      <a:pt x="114" y="65"/>
                      <a:pt x="103" y="75"/>
                      <a:pt x="103" y="80"/>
                    </a:cubicBezTo>
                    <a:cubicBezTo>
                      <a:pt x="101" y="80"/>
                      <a:pt x="99" y="80"/>
                      <a:pt x="96" y="80"/>
                    </a:cubicBezTo>
                    <a:cubicBezTo>
                      <a:pt x="88" y="79"/>
                      <a:pt x="85" y="76"/>
                      <a:pt x="79" y="72"/>
                    </a:cubicBezTo>
                    <a:cubicBezTo>
                      <a:pt x="72" y="69"/>
                      <a:pt x="68" y="70"/>
                      <a:pt x="63" y="68"/>
                    </a:cubicBezTo>
                    <a:cubicBezTo>
                      <a:pt x="57" y="66"/>
                      <a:pt x="56" y="70"/>
                      <a:pt x="54" y="75"/>
                    </a:cubicBezTo>
                    <a:cubicBezTo>
                      <a:pt x="52" y="79"/>
                      <a:pt x="49" y="77"/>
                      <a:pt x="43" y="75"/>
                    </a:cubicBezTo>
                    <a:cubicBezTo>
                      <a:pt x="38" y="73"/>
                      <a:pt x="30" y="86"/>
                      <a:pt x="30" y="86"/>
                    </a:cubicBezTo>
                    <a:cubicBezTo>
                      <a:pt x="29" y="85"/>
                      <a:pt x="29" y="84"/>
                      <a:pt x="28" y="84"/>
                    </a:cubicBezTo>
                    <a:cubicBezTo>
                      <a:pt x="23" y="80"/>
                      <a:pt x="24" y="73"/>
                      <a:pt x="20" y="72"/>
                    </a:cubicBezTo>
                    <a:cubicBezTo>
                      <a:pt x="16" y="72"/>
                      <a:pt x="2" y="65"/>
                      <a:pt x="2" y="65"/>
                    </a:cubicBezTo>
                    <a:cubicBezTo>
                      <a:pt x="3" y="64"/>
                      <a:pt x="3" y="63"/>
                      <a:pt x="4" y="63"/>
                    </a:cubicBezTo>
                    <a:cubicBezTo>
                      <a:pt x="10" y="58"/>
                      <a:pt x="7" y="55"/>
                      <a:pt x="4" y="50"/>
                    </a:cubicBezTo>
                    <a:cubicBezTo>
                      <a:pt x="0" y="45"/>
                      <a:pt x="6" y="38"/>
                      <a:pt x="11" y="33"/>
                    </a:cubicBezTo>
                    <a:cubicBezTo>
                      <a:pt x="16" y="27"/>
                      <a:pt x="9" y="11"/>
                      <a:pt x="9" y="11"/>
                    </a:cubicBezTo>
                    <a:cubicBezTo>
                      <a:pt x="12" y="10"/>
                      <a:pt x="15" y="8"/>
                      <a:pt x="18" y="6"/>
                    </a:cubicBezTo>
                    <a:cubicBezTo>
                      <a:pt x="20" y="4"/>
                      <a:pt x="24" y="1"/>
                      <a:pt x="27" y="1"/>
                    </a:cubicBezTo>
                    <a:cubicBezTo>
                      <a:pt x="31" y="0"/>
                      <a:pt x="33" y="4"/>
                      <a:pt x="35" y="7"/>
                    </a:cubicBezTo>
                    <a:cubicBezTo>
                      <a:pt x="40" y="14"/>
                      <a:pt x="46" y="23"/>
                      <a:pt x="57" y="21"/>
                    </a:cubicBezTo>
                    <a:cubicBezTo>
                      <a:pt x="61" y="21"/>
                      <a:pt x="64" y="19"/>
                      <a:pt x="68" y="18"/>
                    </a:cubicBezTo>
                    <a:cubicBezTo>
                      <a:pt x="69" y="18"/>
                      <a:pt x="68" y="22"/>
                      <a:pt x="76" y="19"/>
                    </a:cubicBezTo>
                    <a:cubicBezTo>
                      <a:pt x="85" y="16"/>
                      <a:pt x="89" y="11"/>
                      <a:pt x="96" y="15"/>
                    </a:cubicBezTo>
                    <a:cubicBezTo>
                      <a:pt x="102" y="18"/>
                      <a:pt x="97" y="24"/>
                      <a:pt x="101" y="29"/>
                    </a:cubicBezTo>
                    <a:cubicBezTo>
                      <a:pt x="105" y="34"/>
                      <a:pt x="125" y="40"/>
                      <a:pt x="119" y="52"/>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49" name="Freeform 637">
                <a:extLst>
                  <a:ext uri="{FF2B5EF4-FFF2-40B4-BE49-F238E27FC236}">
                    <a16:creationId xmlns:a16="http://schemas.microsoft.com/office/drawing/2014/main" id="{8B7997DC-1536-4C4C-B4B8-5568AC05D172}"/>
                  </a:ext>
                </a:extLst>
              </p:cNvPr>
              <p:cNvSpPr>
                <a:spLocks/>
              </p:cNvSpPr>
              <p:nvPr/>
            </p:nvSpPr>
            <p:spPr bwMode="auto">
              <a:xfrm>
                <a:off x="810" y="1569"/>
                <a:ext cx="198" cy="215"/>
              </a:xfrm>
              <a:custGeom>
                <a:avLst/>
                <a:gdLst>
                  <a:gd name="T0" fmla="*/ 124 w 124"/>
                  <a:gd name="T1" fmla="*/ 77 h 125"/>
                  <a:gd name="T2" fmla="*/ 123 w 124"/>
                  <a:gd name="T3" fmla="*/ 78 h 125"/>
                  <a:gd name="T4" fmla="*/ 123 w 124"/>
                  <a:gd name="T5" fmla="*/ 79 h 125"/>
                  <a:gd name="T6" fmla="*/ 122 w 124"/>
                  <a:gd name="T7" fmla="*/ 80 h 125"/>
                  <a:gd name="T8" fmla="*/ 122 w 124"/>
                  <a:gd name="T9" fmla="*/ 80 h 125"/>
                  <a:gd name="T10" fmla="*/ 120 w 124"/>
                  <a:gd name="T11" fmla="*/ 84 h 125"/>
                  <a:gd name="T12" fmla="*/ 120 w 124"/>
                  <a:gd name="T13" fmla="*/ 85 h 125"/>
                  <a:gd name="T14" fmla="*/ 119 w 124"/>
                  <a:gd name="T15" fmla="*/ 86 h 125"/>
                  <a:gd name="T16" fmla="*/ 119 w 124"/>
                  <a:gd name="T17" fmla="*/ 86 h 125"/>
                  <a:gd name="T18" fmla="*/ 116 w 124"/>
                  <a:gd name="T19" fmla="*/ 89 h 125"/>
                  <a:gd name="T20" fmla="*/ 106 w 124"/>
                  <a:gd name="T21" fmla="*/ 105 h 125"/>
                  <a:gd name="T22" fmla="*/ 93 w 124"/>
                  <a:gd name="T23" fmla="*/ 105 h 125"/>
                  <a:gd name="T24" fmla="*/ 92 w 124"/>
                  <a:gd name="T25" fmla="*/ 115 h 125"/>
                  <a:gd name="T26" fmla="*/ 84 w 124"/>
                  <a:gd name="T27" fmla="*/ 113 h 125"/>
                  <a:gd name="T28" fmla="*/ 78 w 124"/>
                  <a:gd name="T29" fmla="*/ 125 h 125"/>
                  <a:gd name="T30" fmla="*/ 68 w 124"/>
                  <a:gd name="T31" fmla="*/ 111 h 125"/>
                  <a:gd name="T32" fmla="*/ 60 w 124"/>
                  <a:gd name="T33" fmla="*/ 100 h 125"/>
                  <a:gd name="T34" fmla="*/ 42 w 124"/>
                  <a:gd name="T35" fmla="*/ 102 h 125"/>
                  <a:gd name="T36" fmla="*/ 40 w 124"/>
                  <a:gd name="T37" fmla="*/ 92 h 125"/>
                  <a:gd name="T38" fmla="*/ 26 w 124"/>
                  <a:gd name="T39" fmla="*/ 85 h 125"/>
                  <a:gd name="T40" fmla="*/ 18 w 124"/>
                  <a:gd name="T41" fmla="*/ 78 h 125"/>
                  <a:gd name="T42" fmla="*/ 17 w 124"/>
                  <a:gd name="T43" fmla="*/ 77 h 125"/>
                  <a:gd name="T44" fmla="*/ 6 w 124"/>
                  <a:gd name="T45" fmla="*/ 62 h 125"/>
                  <a:gd name="T46" fmla="*/ 5 w 124"/>
                  <a:gd name="T47" fmla="*/ 45 h 125"/>
                  <a:gd name="T48" fmla="*/ 5 w 124"/>
                  <a:gd name="T49" fmla="*/ 43 h 125"/>
                  <a:gd name="T50" fmla="*/ 20 w 124"/>
                  <a:gd name="T51" fmla="*/ 15 h 125"/>
                  <a:gd name="T52" fmla="*/ 23 w 124"/>
                  <a:gd name="T53" fmla="*/ 10 h 125"/>
                  <a:gd name="T54" fmla="*/ 41 w 124"/>
                  <a:gd name="T55" fmla="*/ 4 h 125"/>
                  <a:gd name="T56" fmla="*/ 59 w 124"/>
                  <a:gd name="T57" fmla="*/ 10 h 125"/>
                  <a:gd name="T58" fmla="*/ 74 w 124"/>
                  <a:gd name="T59" fmla="*/ 15 h 125"/>
                  <a:gd name="T60" fmla="*/ 85 w 124"/>
                  <a:gd name="T61" fmla="*/ 11 h 125"/>
                  <a:gd name="T62" fmla="*/ 98 w 124"/>
                  <a:gd name="T63" fmla="*/ 18 h 125"/>
                  <a:gd name="T64" fmla="*/ 100 w 124"/>
                  <a:gd name="T65" fmla="*/ 20 h 125"/>
                  <a:gd name="T66" fmla="*/ 106 w 124"/>
                  <a:gd name="T67" fmla="*/ 33 h 125"/>
                  <a:gd name="T68" fmla="*/ 115 w 124"/>
                  <a:gd name="T69" fmla="*/ 47 h 125"/>
                  <a:gd name="T70" fmla="*/ 120 w 124"/>
                  <a:gd name="T71" fmla="*/ 60 h 125"/>
                  <a:gd name="T72" fmla="*/ 120 w 124"/>
                  <a:gd name="T73" fmla="*/ 64 h 125"/>
                  <a:gd name="T74" fmla="*/ 123 w 124"/>
                  <a:gd name="T75" fmla="*/ 73 h 125"/>
                  <a:gd name="T76" fmla="*/ 123 w 124"/>
                  <a:gd name="T77" fmla="*/ 73 h 125"/>
                  <a:gd name="T78" fmla="*/ 123 w 124"/>
                  <a:gd name="T79" fmla="*/ 74 h 125"/>
                  <a:gd name="T80" fmla="*/ 124 w 124"/>
                  <a:gd name="T81" fmla="*/ 75 h 125"/>
                  <a:gd name="T82" fmla="*/ 124 w 124"/>
                  <a:gd name="T83" fmla="*/ 75 h 125"/>
                  <a:gd name="T84" fmla="*/ 124 w 124"/>
                  <a:gd name="T85" fmla="*/ 7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25">
                    <a:moveTo>
                      <a:pt x="124" y="77"/>
                    </a:moveTo>
                    <a:cubicBezTo>
                      <a:pt x="123" y="78"/>
                      <a:pt x="123" y="78"/>
                      <a:pt x="123" y="78"/>
                    </a:cubicBezTo>
                    <a:cubicBezTo>
                      <a:pt x="123" y="78"/>
                      <a:pt x="123" y="79"/>
                      <a:pt x="123" y="79"/>
                    </a:cubicBezTo>
                    <a:cubicBezTo>
                      <a:pt x="123" y="79"/>
                      <a:pt x="123" y="80"/>
                      <a:pt x="122" y="80"/>
                    </a:cubicBezTo>
                    <a:cubicBezTo>
                      <a:pt x="122" y="80"/>
                      <a:pt x="122" y="80"/>
                      <a:pt x="122" y="80"/>
                    </a:cubicBezTo>
                    <a:cubicBezTo>
                      <a:pt x="122" y="82"/>
                      <a:pt x="121" y="83"/>
                      <a:pt x="120" y="84"/>
                    </a:cubicBezTo>
                    <a:cubicBezTo>
                      <a:pt x="120" y="84"/>
                      <a:pt x="120" y="84"/>
                      <a:pt x="120" y="85"/>
                    </a:cubicBezTo>
                    <a:cubicBezTo>
                      <a:pt x="119" y="85"/>
                      <a:pt x="119" y="85"/>
                      <a:pt x="119" y="86"/>
                    </a:cubicBezTo>
                    <a:cubicBezTo>
                      <a:pt x="119" y="86"/>
                      <a:pt x="119" y="86"/>
                      <a:pt x="119" y="86"/>
                    </a:cubicBezTo>
                    <a:cubicBezTo>
                      <a:pt x="118" y="87"/>
                      <a:pt x="117" y="88"/>
                      <a:pt x="116" y="89"/>
                    </a:cubicBezTo>
                    <a:cubicBezTo>
                      <a:pt x="112" y="95"/>
                      <a:pt x="109" y="102"/>
                      <a:pt x="106" y="105"/>
                    </a:cubicBezTo>
                    <a:cubicBezTo>
                      <a:pt x="102" y="107"/>
                      <a:pt x="96" y="107"/>
                      <a:pt x="93" y="105"/>
                    </a:cubicBezTo>
                    <a:cubicBezTo>
                      <a:pt x="89" y="103"/>
                      <a:pt x="89" y="108"/>
                      <a:pt x="92" y="115"/>
                    </a:cubicBezTo>
                    <a:cubicBezTo>
                      <a:pt x="95" y="121"/>
                      <a:pt x="89" y="115"/>
                      <a:pt x="84" y="113"/>
                    </a:cubicBezTo>
                    <a:cubicBezTo>
                      <a:pt x="80" y="110"/>
                      <a:pt x="78" y="124"/>
                      <a:pt x="78" y="125"/>
                    </a:cubicBezTo>
                    <a:cubicBezTo>
                      <a:pt x="74" y="121"/>
                      <a:pt x="70" y="117"/>
                      <a:pt x="68" y="111"/>
                    </a:cubicBezTo>
                    <a:cubicBezTo>
                      <a:pt x="68" y="107"/>
                      <a:pt x="63" y="103"/>
                      <a:pt x="60" y="100"/>
                    </a:cubicBezTo>
                    <a:cubicBezTo>
                      <a:pt x="55" y="97"/>
                      <a:pt x="51" y="100"/>
                      <a:pt x="42" y="102"/>
                    </a:cubicBezTo>
                    <a:cubicBezTo>
                      <a:pt x="34" y="105"/>
                      <a:pt x="37" y="100"/>
                      <a:pt x="40" y="92"/>
                    </a:cubicBezTo>
                    <a:cubicBezTo>
                      <a:pt x="43" y="85"/>
                      <a:pt x="29" y="83"/>
                      <a:pt x="26" y="85"/>
                    </a:cubicBezTo>
                    <a:cubicBezTo>
                      <a:pt x="23" y="87"/>
                      <a:pt x="24" y="82"/>
                      <a:pt x="18" y="78"/>
                    </a:cubicBezTo>
                    <a:cubicBezTo>
                      <a:pt x="18" y="78"/>
                      <a:pt x="18" y="77"/>
                      <a:pt x="17" y="77"/>
                    </a:cubicBezTo>
                    <a:cubicBezTo>
                      <a:pt x="22" y="61"/>
                      <a:pt x="12" y="63"/>
                      <a:pt x="6" y="62"/>
                    </a:cubicBezTo>
                    <a:cubicBezTo>
                      <a:pt x="0" y="61"/>
                      <a:pt x="4" y="49"/>
                      <a:pt x="5" y="45"/>
                    </a:cubicBezTo>
                    <a:cubicBezTo>
                      <a:pt x="5" y="44"/>
                      <a:pt x="5" y="43"/>
                      <a:pt x="5" y="43"/>
                    </a:cubicBezTo>
                    <a:cubicBezTo>
                      <a:pt x="12" y="37"/>
                      <a:pt x="18" y="21"/>
                      <a:pt x="20" y="15"/>
                    </a:cubicBezTo>
                    <a:cubicBezTo>
                      <a:pt x="21" y="13"/>
                      <a:pt x="22" y="11"/>
                      <a:pt x="23" y="10"/>
                    </a:cubicBezTo>
                    <a:cubicBezTo>
                      <a:pt x="36" y="25"/>
                      <a:pt x="38" y="9"/>
                      <a:pt x="41" y="4"/>
                    </a:cubicBezTo>
                    <a:cubicBezTo>
                      <a:pt x="44" y="0"/>
                      <a:pt x="52" y="5"/>
                      <a:pt x="59" y="10"/>
                    </a:cubicBezTo>
                    <a:cubicBezTo>
                      <a:pt x="66" y="14"/>
                      <a:pt x="69" y="15"/>
                      <a:pt x="74" y="15"/>
                    </a:cubicBezTo>
                    <a:cubicBezTo>
                      <a:pt x="80" y="16"/>
                      <a:pt x="81" y="14"/>
                      <a:pt x="85" y="11"/>
                    </a:cubicBezTo>
                    <a:cubicBezTo>
                      <a:pt x="88" y="8"/>
                      <a:pt x="92" y="14"/>
                      <a:pt x="98" y="18"/>
                    </a:cubicBezTo>
                    <a:cubicBezTo>
                      <a:pt x="99" y="19"/>
                      <a:pt x="100" y="19"/>
                      <a:pt x="100" y="20"/>
                    </a:cubicBezTo>
                    <a:cubicBezTo>
                      <a:pt x="108" y="24"/>
                      <a:pt x="107" y="27"/>
                      <a:pt x="106" y="33"/>
                    </a:cubicBezTo>
                    <a:cubicBezTo>
                      <a:pt x="106" y="39"/>
                      <a:pt x="110" y="42"/>
                      <a:pt x="115" y="47"/>
                    </a:cubicBezTo>
                    <a:cubicBezTo>
                      <a:pt x="119" y="53"/>
                      <a:pt x="120" y="53"/>
                      <a:pt x="120" y="60"/>
                    </a:cubicBezTo>
                    <a:cubicBezTo>
                      <a:pt x="120" y="61"/>
                      <a:pt x="120" y="63"/>
                      <a:pt x="120" y="64"/>
                    </a:cubicBezTo>
                    <a:cubicBezTo>
                      <a:pt x="120" y="68"/>
                      <a:pt x="121" y="70"/>
                      <a:pt x="123" y="73"/>
                    </a:cubicBezTo>
                    <a:cubicBezTo>
                      <a:pt x="123" y="73"/>
                      <a:pt x="123" y="73"/>
                      <a:pt x="123" y="73"/>
                    </a:cubicBezTo>
                    <a:cubicBezTo>
                      <a:pt x="123" y="74"/>
                      <a:pt x="123" y="74"/>
                      <a:pt x="123" y="74"/>
                    </a:cubicBezTo>
                    <a:cubicBezTo>
                      <a:pt x="123" y="74"/>
                      <a:pt x="124" y="74"/>
                      <a:pt x="124" y="75"/>
                    </a:cubicBezTo>
                    <a:cubicBezTo>
                      <a:pt x="124" y="75"/>
                      <a:pt x="124" y="75"/>
                      <a:pt x="124" y="75"/>
                    </a:cubicBezTo>
                    <a:cubicBezTo>
                      <a:pt x="124" y="76"/>
                      <a:pt x="124" y="77"/>
                      <a:pt x="124" y="7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0" name="Freeform 638">
                <a:extLst>
                  <a:ext uri="{FF2B5EF4-FFF2-40B4-BE49-F238E27FC236}">
                    <a16:creationId xmlns:a16="http://schemas.microsoft.com/office/drawing/2014/main" id="{4C1B2D98-D2FE-46C9-A66B-A1C82E28E411}"/>
                  </a:ext>
                </a:extLst>
              </p:cNvPr>
              <p:cNvSpPr>
                <a:spLocks/>
              </p:cNvSpPr>
              <p:nvPr/>
            </p:nvSpPr>
            <p:spPr bwMode="auto">
              <a:xfrm>
                <a:off x="779" y="1339"/>
                <a:ext cx="224" cy="273"/>
              </a:xfrm>
              <a:custGeom>
                <a:avLst/>
                <a:gdLst>
                  <a:gd name="T0" fmla="*/ 139 w 140"/>
                  <a:gd name="T1" fmla="*/ 58 h 158"/>
                  <a:gd name="T2" fmla="*/ 139 w 140"/>
                  <a:gd name="T3" fmla="*/ 59 h 158"/>
                  <a:gd name="T4" fmla="*/ 139 w 140"/>
                  <a:gd name="T5" fmla="*/ 59 h 158"/>
                  <a:gd name="T6" fmla="*/ 139 w 140"/>
                  <a:gd name="T7" fmla="*/ 59 h 158"/>
                  <a:gd name="T8" fmla="*/ 139 w 140"/>
                  <a:gd name="T9" fmla="*/ 60 h 158"/>
                  <a:gd name="T10" fmla="*/ 139 w 140"/>
                  <a:gd name="T11" fmla="*/ 60 h 158"/>
                  <a:gd name="T12" fmla="*/ 138 w 140"/>
                  <a:gd name="T13" fmla="*/ 61 h 158"/>
                  <a:gd name="T14" fmla="*/ 138 w 140"/>
                  <a:gd name="T15" fmla="*/ 61 h 158"/>
                  <a:gd name="T16" fmla="*/ 137 w 140"/>
                  <a:gd name="T17" fmla="*/ 63 h 158"/>
                  <a:gd name="T18" fmla="*/ 136 w 140"/>
                  <a:gd name="T19" fmla="*/ 63 h 158"/>
                  <a:gd name="T20" fmla="*/ 131 w 140"/>
                  <a:gd name="T21" fmla="*/ 68 h 158"/>
                  <a:gd name="T22" fmla="*/ 129 w 140"/>
                  <a:gd name="T23" fmla="*/ 70 h 158"/>
                  <a:gd name="T24" fmla="*/ 117 w 140"/>
                  <a:gd name="T25" fmla="*/ 75 h 158"/>
                  <a:gd name="T26" fmla="*/ 114 w 140"/>
                  <a:gd name="T27" fmla="*/ 87 h 158"/>
                  <a:gd name="T28" fmla="*/ 108 w 140"/>
                  <a:gd name="T29" fmla="*/ 97 h 158"/>
                  <a:gd name="T30" fmla="*/ 108 w 140"/>
                  <a:gd name="T31" fmla="*/ 109 h 158"/>
                  <a:gd name="T32" fmla="*/ 109 w 140"/>
                  <a:gd name="T33" fmla="*/ 124 h 158"/>
                  <a:gd name="T34" fmla="*/ 122 w 140"/>
                  <a:gd name="T35" fmla="*/ 121 h 158"/>
                  <a:gd name="T36" fmla="*/ 122 w 140"/>
                  <a:gd name="T37" fmla="*/ 126 h 158"/>
                  <a:gd name="T38" fmla="*/ 123 w 140"/>
                  <a:gd name="T39" fmla="*/ 136 h 158"/>
                  <a:gd name="T40" fmla="*/ 117 w 140"/>
                  <a:gd name="T41" fmla="*/ 151 h 158"/>
                  <a:gd name="T42" fmla="*/ 104 w 140"/>
                  <a:gd name="T43" fmla="*/ 144 h 158"/>
                  <a:gd name="T44" fmla="*/ 93 w 140"/>
                  <a:gd name="T45" fmla="*/ 148 h 158"/>
                  <a:gd name="T46" fmla="*/ 78 w 140"/>
                  <a:gd name="T47" fmla="*/ 143 h 158"/>
                  <a:gd name="T48" fmla="*/ 60 w 140"/>
                  <a:gd name="T49" fmla="*/ 137 h 158"/>
                  <a:gd name="T50" fmla="*/ 42 w 140"/>
                  <a:gd name="T51" fmla="*/ 143 h 158"/>
                  <a:gd name="T52" fmla="*/ 49 w 140"/>
                  <a:gd name="T53" fmla="*/ 134 h 158"/>
                  <a:gd name="T54" fmla="*/ 50 w 140"/>
                  <a:gd name="T55" fmla="*/ 122 h 158"/>
                  <a:gd name="T56" fmla="*/ 41 w 140"/>
                  <a:gd name="T57" fmla="*/ 115 h 158"/>
                  <a:gd name="T58" fmla="*/ 42 w 140"/>
                  <a:gd name="T59" fmla="*/ 104 h 158"/>
                  <a:gd name="T60" fmla="*/ 35 w 140"/>
                  <a:gd name="T61" fmla="*/ 100 h 158"/>
                  <a:gd name="T62" fmla="*/ 51 w 140"/>
                  <a:gd name="T63" fmla="*/ 72 h 158"/>
                  <a:gd name="T64" fmla="*/ 33 w 140"/>
                  <a:gd name="T65" fmla="*/ 49 h 158"/>
                  <a:gd name="T66" fmla="*/ 28 w 140"/>
                  <a:gd name="T67" fmla="*/ 35 h 158"/>
                  <a:gd name="T68" fmla="*/ 8 w 140"/>
                  <a:gd name="T69" fmla="*/ 39 h 158"/>
                  <a:gd name="T70" fmla="*/ 0 w 140"/>
                  <a:gd name="T71" fmla="*/ 38 h 158"/>
                  <a:gd name="T72" fmla="*/ 13 w 140"/>
                  <a:gd name="T73" fmla="*/ 33 h 158"/>
                  <a:gd name="T74" fmla="*/ 34 w 140"/>
                  <a:gd name="T75" fmla="*/ 22 h 158"/>
                  <a:gd name="T76" fmla="*/ 49 w 140"/>
                  <a:gd name="T77" fmla="*/ 8 h 158"/>
                  <a:gd name="T78" fmla="*/ 48 w 140"/>
                  <a:gd name="T79" fmla="*/ 5 h 158"/>
                  <a:gd name="T80" fmla="*/ 62 w 140"/>
                  <a:gd name="T81" fmla="*/ 9 h 158"/>
                  <a:gd name="T82" fmla="*/ 78 w 140"/>
                  <a:gd name="T83" fmla="*/ 2 h 158"/>
                  <a:gd name="T84" fmla="*/ 77 w 140"/>
                  <a:gd name="T85" fmla="*/ 21 h 158"/>
                  <a:gd name="T86" fmla="*/ 90 w 140"/>
                  <a:gd name="T87" fmla="*/ 29 h 158"/>
                  <a:gd name="T88" fmla="*/ 104 w 140"/>
                  <a:gd name="T89" fmla="*/ 36 h 158"/>
                  <a:gd name="T90" fmla="*/ 119 w 140"/>
                  <a:gd name="T91" fmla="*/ 42 h 158"/>
                  <a:gd name="T92" fmla="*/ 137 w 140"/>
                  <a:gd name="T93" fmla="*/ 55 h 158"/>
                  <a:gd name="T94" fmla="*/ 139 w 140"/>
                  <a:gd name="T95" fmla="*/ 56 h 158"/>
                  <a:gd name="T96" fmla="*/ 139 w 140"/>
                  <a:gd name="T97" fmla="*/ 56 h 158"/>
                  <a:gd name="T98" fmla="*/ 139 w 140"/>
                  <a:gd name="T99" fmla="*/ 56 h 158"/>
                  <a:gd name="T100" fmla="*/ 139 w 140"/>
                  <a:gd name="T101" fmla="*/ 57 h 158"/>
                  <a:gd name="T102" fmla="*/ 139 w 140"/>
                  <a:gd name="T103" fmla="*/ 57 h 158"/>
                  <a:gd name="T104" fmla="*/ 139 w 140"/>
                  <a:gd name="T105" fmla="*/ 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58">
                    <a:moveTo>
                      <a:pt x="139" y="58"/>
                    </a:moveTo>
                    <a:cubicBezTo>
                      <a:pt x="139" y="58"/>
                      <a:pt x="139" y="58"/>
                      <a:pt x="139" y="59"/>
                    </a:cubicBezTo>
                    <a:cubicBezTo>
                      <a:pt x="139" y="59"/>
                      <a:pt x="139" y="59"/>
                      <a:pt x="139" y="59"/>
                    </a:cubicBezTo>
                    <a:cubicBezTo>
                      <a:pt x="139" y="59"/>
                      <a:pt x="139" y="59"/>
                      <a:pt x="139" y="59"/>
                    </a:cubicBezTo>
                    <a:cubicBezTo>
                      <a:pt x="139" y="59"/>
                      <a:pt x="139" y="60"/>
                      <a:pt x="139" y="60"/>
                    </a:cubicBezTo>
                    <a:cubicBezTo>
                      <a:pt x="139" y="60"/>
                      <a:pt x="139" y="60"/>
                      <a:pt x="139" y="60"/>
                    </a:cubicBezTo>
                    <a:cubicBezTo>
                      <a:pt x="138" y="60"/>
                      <a:pt x="138" y="61"/>
                      <a:pt x="138" y="61"/>
                    </a:cubicBezTo>
                    <a:cubicBezTo>
                      <a:pt x="138" y="61"/>
                      <a:pt x="138" y="61"/>
                      <a:pt x="138" y="61"/>
                    </a:cubicBezTo>
                    <a:cubicBezTo>
                      <a:pt x="137" y="62"/>
                      <a:pt x="137" y="62"/>
                      <a:pt x="137" y="63"/>
                    </a:cubicBezTo>
                    <a:cubicBezTo>
                      <a:pt x="137" y="63"/>
                      <a:pt x="136" y="63"/>
                      <a:pt x="136" y="63"/>
                    </a:cubicBezTo>
                    <a:cubicBezTo>
                      <a:pt x="134" y="65"/>
                      <a:pt x="133" y="66"/>
                      <a:pt x="131" y="68"/>
                    </a:cubicBezTo>
                    <a:cubicBezTo>
                      <a:pt x="130" y="69"/>
                      <a:pt x="129" y="69"/>
                      <a:pt x="129" y="70"/>
                    </a:cubicBezTo>
                    <a:cubicBezTo>
                      <a:pt x="124" y="74"/>
                      <a:pt x="123" y="72"/>
                      <a:pt x="117" y="75"/>
                    </a:cubicBezTo>
                    <a:cubicBezTo>
                      <a:pt x="111" y="78"/>
                      <a:pt x="113" y="82"/>
                      <a:pt x="114" y="87"/>
                    </a:cubicBezTo>
                    <a:cubicBezTo>
                      <a:pt x="115" y="93"/>
                      <a:pt x="113" y="93"/>
                      <a:pt x="108" y="97"/>
                    </a:cubicBezTo>
                    <a:cubicBezTo>
                      <a:pt x="103" y="101"/>
                      <a:pt x="104" y="103"/>
                      <a:pt x="108" y="109"/>
                    </a:cubicBezTo>
                    <a:cubicBezTo>
                      <a:pt x="112" y="116"/>
                      <a:pt x="105" y="118"/>
                      <a:pt x="109" y="124"/>
                    </a:cubicBezTo>
                    <a:cubicBezTo>
                      <a:pt x="114" y="129"/>
                      <a:pt x="116" y="121"/>
                      <a:pt x="122" y="121"/>
                    </a:cubicBezTo>
                    <a:cubicBezTo>
                      <a:pt x="128" y="121"/>
                      <a:pt x="124" y="123"/>
                      <a:pt x="122" y="126"/>
                    </a:cubicBezTo>
                    <a:cubicBezTo>
                      <a:pt x="120" y="129"/>
                      <a:pt x="121" y="129"/>
                      <a:pt x="123" y="136"/>
                    </a:cubicBezTo>
                    <a:cubicBezTo>
                      <a:pt x="124" y="141"/>
                      <a:pt x="119" y="148"/>
                      <a:pt x="117" y="151"/>
                    </a:cubicBezTo>
                    <a:cubicBezTo>
                      <a:pt x="111" y="147"/>
                      <a:pt x="107" y="141"/>
                      <a:pt x="104" y="144"/>
                    </a:cubicBezTo>
                    <a:cubicBezTo>
                      <a:pt x="100" y="147"/>
                      <a:pt x="99" y="149"/>
                      <a:pt x="93" y="148"/>
                    </a:cubicBezTo>
                    <a:cubicBezTo>
                      <a:pt x="88" y="148"/>
                      <a:pt x="85" y="147"/>
                      <a:pt x="78" y="143"/>
                    </a:cubicBezTo>
                    <a:cubicBezTo>
                      <a:pt x="71" y="138"/>
                      <a:pt x="63" y="133"/>
                      <a:pt x="60" y="137"/>
                    </a:cubicBezTo>
                    <a:cubicBezTo>
                      <a:pt x="57" y="142"/>
                      <a:pt x="55" y="158"/>
                      <a:pt x="42" y="143"/>
                    </a:cubicBezTo>
                    <a:cubicBezTo>
                      <a:pt x="44" y="140"/>
                      <a:pt x="47" y="138"/>
                      <a:pt x="49" y="134"/>
                    </a:cubicBezTo>
                    <a:cubicBezTo>
                      <a:pt x="52" y="129"/>
                      <a:pt x="51" y="127"/>
                      <a:pt x="50" y="122"/>
                    </a:cubicBezTo>
                    <a:cubicBezTo>
                      <a:pt x="50" y="116"/>
                      <a:pt x="46" y="118"/>
                      <a:pt x="41" y="115"/>
                    </a:cubicBezTo>
                    <a:cubicBezTo>
                      <a:pt x="36" y="113"/>
                      <a:pt x="39" y="110"/>
                      <a:pt x="42" y="104"/>
                    </a:cubicBezTo>
                    <a:cubicBezTo>
                      <a:pt x="43" y="101"/>
                      <a:pt x="40" y="100"/>
                      <a:pt x="35" y="100"/>
                    </a:cubicBezTo>
                    <a:cubicBezTo>
                      <a:pt x="35" y="95"/>
                      <a:pt x="46" y="85"/>
                      <a:pt x="51" y="72"/>
                    </a:cubicBezTo>
                    <a:cubicBezTo>
                      <a:pt x="57" y="60"/>
                      <a:pt x="37" y="54"/>
                      <a:pt x="33" y="49"/>
                    </a:cubicBezTo>
                    <a:cubicBezTo>
                      <a:pt x="29" y="44"/>
                      <a:pt x="34" y="38"/>
                      <a:pt x="28" y="35"/>
                    </a:cubicBezTo>
                    <a:cubicBezTo>
                      <a:pt x="21" y="31"/>
                      <a:pt x="17" y="36"/>
                      <a:pt x="8" y="39"/>
                    </a:cubicBezTo>
                    <a:cubicBezTo>
                      <a:pt x="0" y="42"/>
                      <a:pt x="1" y="38"/>
                      <a:pt x="0" y="38"/>
                    </a:cubicBezTo>
                    <a:cubicBezTo>
                      <a:pt x="5" y="37"/>
                      <a:pt x="9" y="35"/>
                      <a:pt x="13" y="33"/>
                    </a:cubicBezTo>
                    <a:cubicBezTo>
                      <a:pt x="20" y="30"/>
                      <a:pt x="27" y="25"/>
                      <a:pt x="34" y="22"/>
                    </a:cubicBezTo>
                    <a:cubicBezTo>
                      <a:pt x="41" y="20"/>
                      <a:pt x="51" y="17"/>
                      <a:pt x="49" y="8"/>
                    </a:cubicBezTo>
                    <a:cubicBezTo>
                      <a:pt x="48" y="7"/>
                      <a:pt x="48" y="6"/>
                      <a:pt x="48" y="5"/>
                    </a:cubicBezTo>
                    <a:cubicBezTo>
                      <a:pt x="53" y="4"/>
                      <a:pt x="57" y="8"/>
                      <a:pt x="62" y="9"/>
                    </a:cubicBezTo>
                    <a:cubicBezTo>
                      <a:pt x="67" y="10"/>
                      <a:pt x="73" y="4"/>
                      <a:pt x="78" y="2"/>
                    </a:cubicBezTo>
                    <a:cubicBezTo>
                      <a:pt x="83" y="0"/>
                      <a:pt x="79" y="17"/>
                      <a:pt x="77" y="21"/>
                    </a:cubicBezTo>
                    <a:cubicBezTo>
                      <a:pt x="76" y="25"/>
                      <a:pt x="85" y="29"/>
                      <a:pt x="90" y="29"/>
                    </a:cubicBezTo>
                    <a:cubicBezTo>
                      <a:pt x="95" y="29"/>
                      <a:pt x="98" y="32"/>
                      <a:pt x="104" y="36"/>
                    </a:cubicBezTo>
                    <a:cubicBezTo>
                      <a:pt x="111" y="41"/>
                      <a:pt x="113" y="38"/>
                      <a:pt x="119" y="42"/>
                    </a:cubicBezTo>
                    <a:cubicBezTo>
                      <a:pt x="124" y="45"/>
                      <a:pt x="130" y="51"/>
                      <a:pt x="137" y="55"/>
                    </a:cubicBezTo>
                    <a:cubicBezTo>
                      <a:pt x="138" y="55"/>
                      <a:pt x="138" y="55"/>
                      <a:pt x="139" y="56"/>
                    </a:cubicBezTo>
                    <a:cubicBezTo>
                      <a:pt x="139" y="56"/>
                      <a:pt x="139" y="56"/>
                      <a:pt x="139" y="56"/>
                    </a:cubicBezTo>
                    <a:cubicBezTo>
                      <a:pt x="139" y="56"/>
                      <a:pt x="139" y="56"/>
                      <a:pt x="139" y="56"/>
                    </a:cubicBezTo>
                    <a:cubicBezTo>
                      <a:pt x="139" y="57"/>
                      <a:pt x="139" y="57"/>
                      <a:pt x="139" y="57"/>
                    </a:cubicBezTo>
                    <a:cubicBezTo>
                      <a:pt x="139" y="57"/>
                      <a:pt x="139" y="57"/>
                      <a:pt x="139" y="57"/>
                    </a:cubicBezTo>
                    <a:cubicBezTo>
                      <a:pt x="140" y="57"/>
                      <a:pt x="140" y="58"/>
                      <a:pt x="139" y="5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1" name="Freeform 639">
                <a:extLst>
                  <a:ext uri="{FF2B5EF4-FFF2-40B4-BE49-F238E27FC236}">
                    <a16:creationId xmlns:a16="http://schemas.microsoft.com/office/drawing/2014/main" id="{A4818DDB-401B-4126-B429-8FCF12E1449E}"/>
                  </a:ext>
                </a:extLst>
              </p:cNvPr>
              <p:cNvSpPr>
                <a:spLocks/>
              </p:cNvSpPr>
              <p:nvPr/>
            </p:nvSpPr>
            <p:spPr bwMode="auto">
              <a:xfrm>
                <a:off x="934" y="1717"/>
                <a:ext cx="202" cy="198"/>
              </a:xfrm>
              <a:custGeom>
                <a:avLst/>
                <a:gdLst>
                  <a:gd name="T0" fmla="*/ 123 w 126"/>
                  <a:gd name="T1" fmla="*/ 83 h 115"/>
                  <a:gd name="T2" fmla="*/ 117 w 126"/>
                  <a:gd name="T3" fmla="*/ 101 h 115"/>
                  <a:gd name="T4" fmla="*/ 106 w 126"/>
                  <a:gd name="T5" fmla="*/ 115 h 115"/>
                  <a:gd name="T6" fmla="*/ 81 w 126"/>
                  <a:gd name="T7" fmla="*/ 110 h 115"/>
                  <a:gd name="T8" fmla="*/ 81 w 126"/>
                  <a:gd name="T9" fmla="*/ 110 h 115"/>
                  <a:gd name="T10" fmla="*/ 80 w 126"/>
                  <a:gd name="T11" fmla="*/ 109 h 115"/>
                  <a:gd name="T12" fmla="*/ 80 w 126"/>
                  <a:gd name="T13" fmla="*/ 108 h 115"/>
                  <a:gd name="T14" fmla="*/ 79 w 126"/>
                  <a:gd name="T15" fmla="*/ 108 h 115"/>
                  <a:gd name="T16" fmla="*/ 79 w 126"/>
                  <a:gd name="T17" fmla="*/ 107 h 115"/>
                  <a:gd name="T18" fmla="*/ 78 w 126"/>
                  <a:gd name="T19" fmla="*/ 107 h 115"/>
                  <a:gd name="T20" fmla="*/ 78 w 126"/>
                  <a:gd name="T21" fmla="*/ 106 h 115"/>
                  <a:gd name="T22" fmla="*/ 77 w 126"/>
                  <a:gd name="T23" fmla="*/ 106 h 115"/>
                  <a:gd name="T24" fmla="*/ 76 w 126"/>
                  <a:gd name="T25" fmla="*/ 106 h 115"/>
                  <a:gd name="T26" fmla="*/ 76 w 126"/>
                  <a:gd name="T27" fmla="*/ 106 h 115"/>
                  <a:gd name="T28" fmla="*/ 75 w 126"/>
                  <a:gd name="T29" fmla="*/ 105 h 115"/>
                  <a:gd name="T30" fmla="*/ 75 w 126"/>
                  <a:gd name="T31" fmla="*/ 105 h 115"/>
                  <a:gd name="T32" fmla="*/ 75 w 126"/>
                  <a:gd name="T33" fmla="*/ 105 h 115"/>
                  <a:gd name="T34" fmla="*/ 74 w 126"/>
                  <a:gd name="T35" fmla="*/ 105 h 115"/>
                  <a:gd name="T36" fmla="*/ 60 w 126"/>
                  <a:gd name="T37" fmla="*/ 104 h 115"/>
                  <a:gd name="T38" fmla="*/ 57 w 126"/>
                  <a:gd name="T39" fmla="*/ 97 h 115"/>
                  <a:gd name="T40" fmla="*/ 56 w 126"/>
                  <a:gd name="T41" fmla="*/ 86 h 115"/>
                  <a:gd name="T42" fmla="*/ 48 w 126"/>
                  <a:gd name="T43" fmla="*/ 84 h 115"/>
                  <a:gd name="T44" fmla="*/ 42 w 126"/>
                  <a:gd name="T45" fmla="*/ 88 h 115"/>
                  <a:gd name="T46" fmla="*/ 31 w 126"/>
                  <a:gd name="T47" fmla="*/ 74 h 115"/>
                  <a:gd name="T48" fmla="*/ 26 w 126"/>
                  <a:gd name="T49" fmla="*/ 55 h 115"/>
                  <a:gd name="T50" fmla="*/ 7 w 126"/>
                  <a:gd name="T51" fmla="*/ 45 h 115"/>
                  <a:gd name="T52" fmla="*/ 0 w 126"/>
                  <a:gd name="T53" fmla="*/ 39 h 115"/>
                  <a:gd name="T54" fmla="*/ 6 w 126"/>
                  <a:gd name="T55" fmla="*/ 27 h 115"/>
                  <a:gd name="T56" fmla="*/ 14 w 126"/>
                  <a:gd name="T57" fmla="*/ 29 h 115"/>
                  <a:gd name="T58" fmla="*/ 15 w 126"/>
                  <a:gd name="T59" fmla="*/ 19 h 115"/>
                  <a:gd name="T60" fmla="*/ 28 w 126"/>
                  <a:gd name="T61" fmla="*/ 19 h 115"/>
                  <a:gd name="T62" fmla="*/ 38 w 126"/>
                  <a:gd name="T63" fmla="*/ 3 h 115"/>
                  <a:gd name="T64" fmla="*/ 41 w 126"/>
                  <a:gd name="T65" fmla="*/ 0 h 115"/>
                  <a:gd name="T66" fmla="*/ 51 w 126"/>
                  <a:gd name="T67" fmla="*/ 15 h 115"/>
                  <a:gd name="T68" fmla="*/ 68 w 126"/>
                  <a:gd name="T69" fmla="*/ 23 h 115"/>
                  <a:gd name="T70" fmla="*/ 65 w 126"/>
                  <a:gd name="T71" fmla="*/ 34 h 115"/>
                  <a:gd name="T72" fmla="*/ 67 w 126"/>
                  <a:gd name="T73" fmla="*/ 44 h 115"/>
                  <a:gd name="T74" fmla="*/ 69 w 126"/>
                  <a:gd name="T75" fmla="*/ 54 h 115"/>
                  <a:gd name="T76" fmla="*/ 76 w 126"/>
                  <a:gd name="T77" fmla="*/ 64 h 115"/>
                  <a:gd name="T78" fmla="*/ 100 w 126"/>
                  <a:gd name="T79" fmla="*/ 64 h 115"/>
                  <a:gd name="T80" fmla="*/ 113 w 126"/>
                  <a:gd name="T81" fmla="*/ 56 h 115"/>
                  <a:gd name="T82" fmla="*/ 114 w 126"/>
                  <a:gd name="T83" fmla="*/ 68 h 115"/>
                  <a:gd name="T84" fmla="*/ 120 w 126"/>
                  <a:gd name="T85" fmla="*/ 72 h 115"/>
                  <a:gd name="T86" fmla="*/ 123 w 126"/>
                  <a:gd name="T87"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 h="115">
                    <a:moveTo>
                      <a:pt x="123" y="83"/>
                    </a:moveTo>
                    <a:cubicBezTo>
                      <a:pt x="119" y="91"/>
                      <a:pt x="120" y="98"/>
                      <a:pt x="117" y="101"/>
                    </a:cubicBezTo>
                    <a:cubicBezTo>
                      <a:pt x="113" y="104"/>
                      <a:pt x="107" y="109"/>
                      <a:pt x="106" y="115"/>
                    </a:cubicBezTo>
                    <a:cubicBezTo>
                      <a:pt x="96" y="115"/>
                      <a:pt x="81" y="110"/>
                      <a:pt x="81" y="110"/>
                    </a:cubicBezTo>
                    <a:cubicBezTo>
                      <a:pt x="81" y="110"/>
                      <a:pt x="81" y="110"/>
                      <a:pt x="81" y="110"/>
                    </a:cubicBezTo>
                    <a:cubicBezTo>
                      <a:pt x="80" y="110"/>
                      <a:pt x="80" y="109"/>
                      <a:pt x="80" y="109"/>
                    </a:cubicBezTo>
                    <a:cubicBezTo>
                      <a:pt x="80" y="109"/>
                      <a:pt x="80" y="108"/>
                      <a:pt x="80" y="108"/>
                    </a:cubicBezTo>
                    <a:cubicBezTo>
                      <a:pt x="79" y="108"/>
                      <a:pt x="79" y="108"/>
                      <a:pt x="79" y="108"/>
                    </a:cubicBezTo>
                    <a:cubicBezTo>
                      <a:pt x="79" y="107"/>
                      <a:pt x="79" y="107"/>
                      <a:pt x="79" y="107"/>
                    </a:cubicBezTo>
                    <a:cubicBezTo>
                      <a:pt x="78" y="107"/>
                      <a:pt x="78" y="107"/>
                      <a:pt x="78" y="107"/>
                    </a:cubicBezTo>
                    <a:cubicBezTo>
                      <a:pt x="78" y="107"/>
                      <a:pt x="78" y="107"/>
                      <a:pt x="78" y="106"/>
                    </a:cubicBezTo>
                    <a:cubicBezTo>
                      <a:pt x="77" y="106"/>
                      <a:pt x="77" y="106"/>
                      <a:pt x="77" y="106"/>
                    </a:cubicBezTo>
                    <a:cubicBezTo>
                      <a:pt x="77" y="106"/>
                      <a:pt x="76" y="106"/>
                      <a:pt x="76" y="106"/>
                    </a:cubicBezTo>
                    <a:cubicBezTo>
                      <a:pt x="76" y="106"/>
                      <a:pt x="76" y="106"/>
                      <a:pt x="76" y="106"/>
                    </a:cubicBezTo>
                    <a:cubicBezTo>
                      <a:pt x="76" y="105"/>
                      <a:pt x="76" y="105"/>
                      <a:pt x="75" y="105"/>
                    </a:cubicBezTo>
                    <a:cubicBezTo>
                      <a:pt x="75" y="105"/>
                      <a:pt x="75" y="105"/>
                      <a:pt x="75" y="105"/>
                    </a:cubicBezTo>
                    <a:cubicBezTo>
                      <a:pt x="75" y="105"/>
                      <a:pt x="75" y="105"/>
                      <a:pt x="75" y="105"/>
                    </a:cubicBezTo>
                    <a:cubicBezTo>
                      <a:pt x="75" y="105"/>
                      <a:pt x="74" y="105"/>
                      <a:pt x="74" y="105"/>
                    </a:cubicBezTo>
                    <a:cubicBezTo>
                      <a:pt x="69" y="106"/>
                      <a:pt x="64" y="108"/>
                      <a:pt x="60" y="104"/>
                    </a:cubicBezTo>
                    <a:cubicBezTo>
                      <a:pt x="56" y="101"/>
                      <a:pt x="56" y="102"/>
                      <a:pt x="57" y="97"/>
                    </a:cubicBezTo>
                    <a:cubicBezTo>
                      <a:pt x="58" y="91"/>
                      <a:pt x="59" y="87"/>
                      <a:pt x="56" y="86"/>
                    </a:cubicBezTo>
                    <a:cubicBezTo>
                      <a:pt x="53" y="84"/>
                      <a:pt x="49" y="82"/>
                      <a:pt x="48" y="84"/>
                    </a:cubicBezTo>
                    <a:cubicBezTo>
                      <a:pt x="46" y="85"/>
                      <a:pt x="45" y="90"/>
                      <a:pt x="42" y="88"/>
                    </a:cubicBezTo>
                    <a:cubicBezTo>
                      <a:pt x="38" y="86"/>
                      <a:pt x="31" y="79"/>
                      <a:pt x="31" y="74"/>
                    </a:cubicBezTo>
                    <a:cubicBezTo>
                      <a:pt x="31" y="69"/>
                      <a:pt x="31" y="58"/>
                      <a:pt x="26" y="55"/>
                    </a:cubicBezTo>
                    <a:cubicBezTo>
                      <a:pt x="20" y="52"/>
                      <a:pt x="13" y="51"/>
                      <a:pt x="7" y="45"/>
                    </a:cubicBezTo>
                    <a:cubicBezTo>
                      <a:pt x="5" y="43"/>
                      <a:pt x="3" y="41"/>
                      <a:pt x="0" y="39"/>
                    </a:cubicBezTo>
                    <a:cubicBezTo>
                      <a:pt x="0" y="38"/>
                      <a:pt x="2" y="24"/>
                      <a:pt x="6" y="27"/>
                    </a:cubicBezTo>
                    <a:cubicBezTo>
                      <a:pt x="11" y="29"/>
                      <a:pt x="17" y="35"/>
                      <a:pt x="14" y="29"/>
                    </a:cubicBezTo>
                    <a:cubicBezTo>
                      <a:pt x="11" y="22"/>
                      <a:pt x="11" y="17"/>
                      <a:pt x="15" y="19"/>
                    </a:cubicBezTo>
                    <a:cubicBezTo>
                      <a:pt x="18" y="21"/>
                      <a:pt x="24" y="21"/>
                      <a:pt x="28" y="19"/>
                    </a:cubicBezTo>
                    <a:cubicBezTo>
                      <a:pt x="31" y="16"/>
                      <a:pt x="34" y="9"/>
                      <a:pt x="38" y="3"/>
                    </a:cubicBezTo>
                    <a:cubicBezTo>
                      <a:pt x="39" y="2"/>
                      <a:pt x="40" y="1"/>
                      <a:pt x="41" y="0"/>
                    </a:cubicBezTo>
                    <a:cubicBezTo>
                      <a:pt x="41" y="0"/>
                      <a:pt x="44" y="15"/>
                      <a:pt x="51" y="15"/>
                    </a:cubicBezTo>
                    <a:cubicBezTo>
                      <a:pt x="57" y="15"/>
                      <a:pt x="72" y="17"/>
                      <a:pt x="68" y="23"/>
                    </a:cubicBezTo>
                    <a:cubicBezTo>
                      <a:pt x="64" y="28"/>
                      <a:pt x="63" y="32"/>
                      <a:pt x="65" y="34"/>
                    </a:cubicBezTo>
                    <a:cubicBezTo>
                      <a:pt x="68" y="37"/>
                      <a:pt x="68" y="42"/>
                      <a:pt x="67" y="44"/>
                    </a:cubicBezTo>
                    <a:cubicBezTo>
                      <a:pt x="66" y="46"/>
                      <a:pt x="64" y="50"/>
                      <a:pt x="69" y="54"/>
                    </a:cubicBezTo>
                    <a:cubicBezTo>
                      <a:pt x="74" y="58"/>
                      <a:pt x="69" y="64"/>
                      <a:pt x="76" y="64"/>
                    </a:cubicBezTo>
                    <a:cubicBezTo>
                      <a:pt x="82" y="64"/>
                      <a:pt x="95" y="67"/>
                      <a:pt x="100" y="64"/>
                    </a:cubicBezTo>
                    <a:cubicBezTo>
                      <a:pt x="106" y="60"/>
                      <a:pt x="109" y="52"/>
                      <a:pt x="113" y="56"/>
                    </a:cubicBezTo>
                    <a:cubicBezTo>
                      <a:pt x="117" y="61"/>
                      <a:pt x="109" y="67"/>
                      <a:pt x="114" y="68"/>
                    </a:cubicBezTo>
                    <a:cubicBezTo>
                      <a:pt x="116" y="69"/>
                      <a:pt x="118" y="70"/>
                      <a:pt x="120" y="72"/>
                    </a:cubicBezTo>
                    <a:cubicBezTo>
                      <a:pt x="123" y="75"/>
                      <a:pt x="126" y="78"/>
                      <a:pt x="123" y="8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2" name="Freeform 640">
                <a:extLst>
                  <a:ext uri="{FF2B5EF4-FFF2-40B4-BE49-F238E27FC236}">
                    <a16:creationId xmlns:a16="http://schemas.microsoft.com/office/drawing/2014/main" id="{18D4E691-4199-438B-BCCA-FC31AD7D9F83}"/>
                  </a:ext>
                </a:extLst>
              </p:cNvPr>
              <p:cNvSpPr>
                <a:spLocks/>
              </p:cNvSpPr>
              <p:nvPr/>
            </p:nvSpPr>
            <p:spPr bwMode="auto">
              <a:xfrm>
                <a:off x="1013" y="1887"/>
                <a:ext cx="230" cy="221"/>
              </a:xfrm>
              <a:custGeom>
                <a:avLst/>
                <a:gdLst>
                  <a:gd name="T0" fmla="*/ 143 w 144"/>
                  <a:gd name="T1" fmla="*/ 79 h 128"/>
                  <a:gd name="T2" fmla="*/ 132 w 144"/>
                  <a:gd name="T3" fmla="*/ 89 h 128"/>
                  <a:gd name="T4" fmla="*/ 119 w 144"/>
                  <a:gd name="T5" fmla="*/ 100 h 128"/>
                  <a:gd name="T6" fmla="*/ 105 w 144"/>
                  <a:gd name="T7" fmla="*/ 94 h 128"/>
                  <a:gd name="T8" fmla="*/ 89 w 144"/>
                  <a:gd name="T9" fmla="*/ 107 h 128"/>
                  <a:gd name="T10" fmla="*/ 86 w 144"/>
                  <a:gd name="T11" fmla="*/ 112 h 128"/>
                  <a:gd name="T12" fmla="*/ 79 w 144"/>
                  <a:gd name="T13" fmla="*/ 104 h 128"/>
                  <a:gd name="T14" fmla="*/ 92 w 144"/>
                  <a:gd name="T15" fmla="*/ 84 h 128"/>
                  <a:gd name="T16" fmla="*/ 88 w 144"/>
                  <a:gd name="T17" fmla="*/ 80 h 128"/>
                  <a:gd name="T18" fmla="*/ 80 w 144"/>
                  <a:gd name="T19" fmla="*/ 74 h 128"/>
                  <a:gd name="T20" fmla="*/ 70 w 144"/>
                  <a:gd name="T21" fmla="*/ 82 h 128"/>
                  <a:gd name="T22" fmla="*/ 67 w 144"/>
                  <a:gd name="T23" fmla="*/ 78 h 128"/>
                  <a:gd name="T24" fmla="*/ 57 w 144"/>
                  <a:gd name="T25" fmla="*/ 74 h 128"/>
                  <a:gd name="T26" fmla="*/ 45 w 144"/>
                  <a:gd name="T27" fmla="*/ 93 h 128"/>
                  <a:gd name="T28" fmla="*/ 50 w 144"/>
                  <a:gd name="T29" fmla="*/ 104 h 128"/>
                  <a:gd name="T30" fmla="*/ 46 w 144"/>
                  <a:gd name="T31" fmla="*/ 107 h 128"/>
                  <a:gd name="T32" fmla="*/ 42 w 144"/>
                  <a:gd name="T33" fmla="*/ 111 h 128"/>
                  <a:gd name="T34" fmla="*/ 42 w 144"/>
                  <a:gd name="T35" fmla="*/ 109 h 128"/>
                  <a:gd name="T36" fmla="*/ 42 w 144"/>
                  <a:gd name="T37" fmla="*/ 108 h 128"/>
                  <a:gd name="T38" fmla="*/ 41 w 144"/>
                  <a:gd name="T39" fmla="*/ 107 h 128"/>
                  <a:gd name="T40" fmla="*/ 41 w 144"/>
                  <a:gd name="T41" fmla="*/ 107 h 128"/>
                  <a:gd name="T42" fmla="*/ 41 w 144"/>
                  <a:gd name="T43" fmla="*/ 107 h 128"/>
                  <a:gd name="T44" fmla="*/ 41 w 144"/>
                  <a:gd name="T45" fmla="*/ 106 h 128"/>
                  <a:gd name="T46" fmla="*/ 40 w 144"/>
                  <a:gd name="T47" fmla="*/ 105 h 128"/>
                  <a:gd name="T48" fmla="*/ 30 w 144"/>
                  <a:gd name="T49" fmla="*/ 101 h 128"/>
                  <a:gd name="T50" fmla="*/ 24 w 144"/>
                  <a:gd name="T51" fmla="*/ 96 h 128"/>
                  <a:gd name="T52" fmla="*/ 21 w 144"/>
                  <a:gd name="T53" fmla="*/ 92 h 128"/>
                  <a:gd name="T54" fmla="*/ 15 w 144"/>
                  <a:gd name="T55" fmla="*/ 94 h 128"/>
                  <a:gd name="T56" fmla="*/ 10 w 144"/>
                  <a:gd name="T57" fmla="*/ 94 h 128"/>
                  <a:gd name="T58" fmla="*/ 3 w 144"/>
                  <a:gd name="T59" fmla="*/ 88 h 128"/>
                  <a:gd name="T60" fmla="*/ 0 w 144"/>
                  <a:gd name="T61" fmla="*/ 79 h 128"/>
                  <a:gd name="T62" fmla="*/ 12 w 144"/>
                  <a:gd name="T63" fmla="*/ 65 h 128"/>
                  <a:gd name="T64" fmla="*/ 22 w 144"/>
                  <a:gd name="T65" fmla="*/ 62 h 128"/>
                  <a:gd name="T66" fmla="*/ 27 w 144"/>
                  <a:gd name="T67" fmla="*/ 50 h 128"/>
                  <a:gd name="T68" fmla="*/ 26 w 144"/>
                  <a:gd name="T69" fmla="*/ 25 h 128"/>
                  <a:gd name="T70" fmla="*/ 35 w 144"/>
                  <a:gd name="T71" fmla="*/ 18 h 128"/>
                  <a:gd name="T72" fmla="*/ 32 w 144"/>
                  <a:gd name="T73" fmla="*/ 11 h 128"/>
                  <a:gd name="T74" fmla="*/ 57 w 144"/>
                  <a:gd name="T75" fmla="*/ 16 h 128"/>
                  <a:gd name="T76" fmla="*/ 64 w 144"/>
                  <a:gd name="T77" fmla="*/ 15 h 128"/>
                  <a:gd name="T78" fmla="*/ 78 w 144"/>
                  <a:gd name="T79" fmla="*/ 7 h 128"/>
                  <a:gd name="T80" fmla="*/ 79 w 144"/>
                  <a:gd name="T81" fmla="*/ 16 h 128"/>
                  <a:gd name="T82" fmla="*/ 83 w 144"/>
                  <a:gd name="T83" fmla="*/ 27 h 128"/>
                  <a:gd name="T84" fmla="*/ 95 w 144"/>
                  <a:gd name="T85" fmla="*/ 31 h 128"/>
                  <a:gd name="T86" fmla="*/ 101 w 144"/>
                  <a:gd name="T87" fmla="*/ 40 h 128"/>
                  <a:gd name="T88" fmla="*/ 112 w 144"/>
                  <a:gd name="T89" fmla="*/ 43 h 128"/>
                  <a:gd name="T90" fmla="*/ 119 w 144"/>
                  <a:gd name="T91" fmla="*/ 48 h 128"/>
                  <a:gd name="T92" fmla="*/ 132 w 144"/>
                  <a:gd name="T93" fmla="*/ 40 h 128"/>
                  <a:gd name="T94" fmla="*/ 135 w 144"/>
                  <a:gd name="T95" fmla="*/ 52 h 128"/>
                  <a:gd name="T96" fmla="*/ 141 w 144"/>
                  <a:gd name="T97" fmla="*/ 60 h 128"/>
                  <a:gd name="T98" fmla="*/ 143 w 144"/>
                  <a:gd name="T99" fmla="*/ 7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28">
                    <a:moveTo>
                      <a:pt x="143" y="79"/>
                    </a:moveTo>
                    <a:cubicBezTo>
                      <a:pt x="141" y="78"/>
                      <a:pt x="137" y="87"/>
                      <a:pt x="132" y="89"/>
                    </a:cubicBezTo>
                    <a:cubicBezTo>
                      <a:pt x="126" y="91"/>
                      <a:pt x="122" y="96"/>
                      <a:pt x="119" y="100"/>
                    </a:cubicBezTo>
                    <a:cubicBezTo>
                      <a:pt x="116" y="104"/>
                      <a:pt x="108" y="102"/>
                      <a:pt x="105" y="94"/>
                    </a:cubicBezTo>
                    <a:cubicBezTo>
                      <a:pt x="103" y="86"/>
                      <a:pt x="76" y="86"/>
                      <a:pt x="89" y="107"/>
                    </a:cubicBezTo>
                    <a:cubicBezTo>
                      <a:pt x="103" y="128"/>
                      <a:pt x="87" y="109"/>
                      <a:pt x="86" y="112"/>
                    </a:cubicBezTo>
                    <a:cubicBezTo>
                      <a:pt x="85" y="115"/>
                      <a:pt x="87" y="101"/>
                      <a:pt x="79" y="104"/>
                    </a:cubicBezTo>
                    <a:cubicBezTo>
                      <a:pt x="72" y="107"/>
                      <a:pt x="87" y="90"/>
                      <a:pt x="92" y="84"/>
                    </a:cubicBezTo>
                    <a:cubicBezTo>
                      <a:pt x="97" y="78"/>
                      <a:pt x="90" y="80"/>
                      <a:pt x="88" y="80"/>
                    </a:cubicBezTo>
                    <a:cubicBezTo>
                      <a:pt x="86" y="80"/>
                      <a:pt x="84" y="76"/>
                      <a:pt x="80" y="74"/>
                    </a:cubicBezTo>
                    <a:cubicBezTo>
                      <a:pt x="76" y="71"/>
                      <a:pt x="71" y="78"/>
                      <a:pt x="70" y="82"/>
                    </a:cubicBezTo>
                    <a:cubicBezTo>
                      <a:pt x="69" y="86"/>
                      <a:pt x="67" y="82"/>
                      <a:pt x="67" y="78"/>
                    </a:cubicBezTo>
                    <a:cubicBezTo>
                      <a:pt x="67" y="75"/>
                      <a:pt x="64" y="74"/>
                      <a:pt x="57" y="74"/>
                    </a:cubicBezTo>
                    <a:cubicBezTo>
                      <a:pt x="51" y="74"/>
                      <a:pt x="46" y="87"/>
                      <a:pt x="45" y="93"/>
                    </a:cubicBezTo>
                    <a:cubicBezTo>
                      <a:pt x="45" y="99"/>
                      <a:pt x="47" y="101"/>
                      <a:pt x="50" y="104"/>
                    </a:cubicBezTo>
                    <a:cubicBezTo>
                      <a:pt x="54" y="106"/>
                      <a:pt x="49" y="106"/>
                      <a:pt x="46" y="107"/>
                    </a:cubicBezTo>
                    <a:cubicBezTo>
                      <a:pt x="42" y="109"/>
                      <a:pt x="42" y="111"/>
                      <a:pt x="42" y="111"/>
                    </a:cubicBezTo>
                    <a:cubicBezTo>
                      <a:pt x="42" y="110"/>
                      <a:pt x="42" y="109"/>
                      <a:pt x="42" y="109"/>
                    </a:cubicBezTo>
                    <a:cubicBezTo>
                      <a:pt x="42" y="108"/>
                      <a:pt x="42" y="108"/>
                      <a:pt x="42" y="108"/>
                    </a:cubicBezTo>
                    <a:cubicBezTo>
                      <a:pt x="42" y="108"/>
                      <a:pt x="41" y="108"/>
                      <a:pt x="41" y="107"/>
                    </a:cubicBezTo>
                    <a:cubicBezTo>
                      <a:pt x="41" y="107"/>
                      <a:pt x="41" y="107"/>
                      <a:pt x="41" y="107"/>
                    </a:cubicBezTo>
                    <a:cubicBezTo>
                      <a:pt x="41" y="107"/>
                      <a:pt x="41" y="107"/>
                      <a:pt x="41" y="107"/>
                    </a:cubicBezTo>
                    <a:cubicBezTo>
                      <a:pt x="41" y="106"/>
                      <a:pt x="41" y="106"/>
                      <a:pt x="41" y="106"/>
                    </a:cubicBezTo>
                    <a:cubicBezTo>
                      <a:pt x="41" y="106"/>
                      <a:pt x="40" y="106"/>
                      <a:pt x="40" y="105"/>
                    </a:cubicBezTo>
                    <a:cubicBezTo>
                      <a:pt x="38" y="103"/>
                      <a:pt x="33" y="103"/>
                      <a:pt x="30" y="101"/>
                    </a:cubicBezTo>
                    <a:cubicBezTo>
                      <a:pt x="27" y="100"/>
                      <a:pt x="26" y="99"/>
                      <a:pt x="24" y="96"/>
                    </a:cubicBezTo>
                    <a:cubicBezTo>
                      <a:pt x="24" y="95"/>
                      <a:pt x="23" y="93"/>
                      <a:pt x="21" y="92"/>
                    </a:cubicBezTo>
                    <a:cubicBezTo>
                      <a:pt x="19" y="92"/>
                      <a:pt x="17" y="93"/>
                      <a:pt x="15" y="94"/>
                    </a:cubicBezTo>
                    <a:cubicBezTo>
                      <a:pt x="13" y="95"/>
                      <a:pt x="12" y="95"/>
                      <a:pt x="10" y="94"/>
                    </a:cubicBezTo>
                    <a:cubicBezTo>
                      <a:pt x="7" y="92"/>
                      <a:pt x="5" y="90"/>
                      <a:pt x="3" y="88"/>
                    </a:cubicBezTo>
                    <a:cubicBezTo>
                      <a:pt x="2" y="85"/>
                      <a:pt x="1" y="82"/>
                      <a:pt x="0" y="79"/>
                    </a:cubicBezTo>
                    <a:cubicBezTo>
                      <a:pt x="0" y="79"/>
                      <a:pt x="10" y="64"/>
                      <a:pt x="12" y="65"/>
                    </a:cubicBezTo>
                    <a:cubicBezTo>
                      <a:pt x="15" y="65"/>
                      <a:pt x="19" y="66"/>
                      <a:pt x="22" y="62"/>
                    </a:cubicBezTo>
                    <a:cubicBezTo>
                      <a:pt x="25" y="58"/>
                      <a:pt x="28" y="57"/>
                      <a:pt x="27" y="50"/>
                    </a:cubicBezTo>
                    <a:cubicBezTo>
                      <a:pt x="26" y="42"/>
                      <a:pt x="21" y="27"/>
                      <a:pt x="26" y="25"/>
                    </a:cubicBezTo>
                    <a:cubicBezTo>
                      <a:pt x="31" y="23"/>
                      <a:pt x="36" y="24"/>
                      <a:pt x="35" y="18"/>
                    </a:cubicBezTo>
                    <a:cubicBezTo>
                      <a:pt x="34" y="16"/>
                      <a:pt x="33" y="13"/>
                      <a:pt x="32" y="11"/>
                    </a:cubicBezTo>
                    <a:cubicBezTo>
                      <a:pt x="32" y="11"/>
                      <a:pt x="47" y="16"/>
                      <a:pt x="57" y="16"/>
                    </a:cubicBezTo>
                    <a:cubicBezTo>
                      <a:pt x="60" y="17"/>
                      <a:pt x="63" y="16"/>
                      <a:pt x="64" y="15"/>
                    </a:cubicBezTo>
                    <a:cubicBezTo>
                      <a:pt x="70" y="11"/>
                      <a:pt x="77" y="0"/>
                      <a:pt x="78" y="7"/>
                    </a:cubicBezTo>
                    <a:cubicBezTo>
                      <a:pt x="79" y="10"/>
                      <a:pt x="79" y="13"/>
                      <a:pt x="79" y="16"/>
                    </a:cubicBezTo>
                    <a:cubicBezTo>
                      <a:pt x="79" y="22"/>
                      <a:pt x="80" y="27"/>
                      <a:pt x="83" y="27"/>
                    </a:cubicBezTo>
                    <a:cubicBezTo>
                      <a:pt x="87" y="27"/>
                      <a:pt x="94" y="27"/>
                      <a:pt x="95" y="31"/>
                    </a:cubicBezTo>
                    <a:cubicBezTo>
                      <a:pt x="96" y="36"/>
                      <a:pt x="95" y="40"/>
                      <a:pt x="101" y="40"/>
                    </a:cubicBezTo>
                    <a:cubicBezTo>
                      <a:pt x="107" y="40"/>
                      <a:pt x="109" y="40"/>
                      <a:pt x="112" y="43"/>
                    </a:cubicBezTo>
                    <a:cubicBezTo>
                      <a:pt x="115" y="47"/>
                      <a:pt x="115" y="53"/>
                      <a:pt x="119" y="48"/>
                    </a:cubicBezTo>
                    <a:cubicBezTo>
                      <a:pt x="124" y="44"/>
                      <a:pt x="127" y="41"/>
                      <a:pt x="132" y="40"/>
                    </a:cubicBezTo>
                    <a:cubicBezTo>
                      <a:pt x="136" y="39"/>
                      <a:pt x="129" y="50"/>
                      <a:pt x="135" y="52"/>
                    </a:cubicBezTo>
                    <a:cubicBezTo>
                      <a:pt x="140" y="54"/>
                      <a:pt x="144" y="57"/>
                      <a:pt x="141" y="60"/>
                    </a:cubicBezTo>
                    <a:cubicBezTo>
                      <a:pt x="137" y="63"/>
                      <a:pt x="138" y="74"/>
                      <a:pt x="143" y="7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3" name="Freeform 641">
                <a:extLst>
                  <a:ext uri="{FF2B5EF4-FFF2-40B4-BE49-F238E27FC236}">
                    <a16:creationId xmlns:a16="http://schemas.microsoft.com/office/drawing/2014/main" id="{D6E3CDFC-3452-4742-A1CC-189413725FC3}"/>
                  </a:ext>
                </a:extLst>
              </p:cNvPr>
              <p:cNvSpPr>
                <a:spLocks/>
              </p:cNvSpPr>
              <p:nvPr/>
            </p:nvSpPr>
            <p:spPr bwMode="auto">
              <a:xfrm>
                <a:off x="1104" y="1786"/>
                <a:ext cx="152" cy="139"/>
              </a:xfrm>
              <a:custGeom>
                <a:avLst/>
                <a:gdLst>
                  <a:gd name="T0" fmla="*/ 87 w 95"/>
                  <a:gd name="T1" fmla="*/ 43 h 81"/>
                  <a:gd name="T2" fmla="*/ 87 w 95"/>
                  <a:gd name="T3" fmla="*/ 44 h 81"/>
                  <a:gd name="T4" fmla="*/ 68 w 95"/>
                  <a:gd name="T5" fmla="*/ 47 h 81"/>
                  <a:gd name="T6" fmla="*/ 61 w 95"/>
                  <a:gd name="T7" fmla="*/ 52 h 81"/>
                  <a:gd name="T8" fmla="*/ 65 w 95"/>
                  <a:gd name="T9" fmla="*/ 63 h 81"/>
                  <a:gd name="T10" fmla="*/ 44 w 95"/>
                  <a:gd name="T11" fmla="*/ 78 h 81"/>
                  <a:gd name="T12" fmla="*/ 39 w 95"/>
                  <a:gd name="T13" fmla="*/ 73 h 81"/>
                  <a:gd name="T14" fmla="*/ 30 w 95"/>
                  <a:gd name="T15" fmla="*/ 71 h 81"/>
                  <a:gd name="T16" fmla="*/ 22 w 95"/>
                  <a:gd name="T17" fmla="*/ 75 h 81"/>
                  <a:gd name="T18" fmla="*/ 21 w 95"/>
                  <a:gd name="T19" fmla="*/ 66 h 81"/>
                  <a:gd name="T20" fmla="*/ 7 w 95"/>
                  <a:gd name="T21" fmla="*/ 74 h 81"/>
                  <a:gd name="T22" fmla="*/ 0 w 95"/>
                  <a:gd name="T23" fmla="*/ 75 h 81"/>
                  <a:gd name="T24" fmla="*/ 11 w 95"/>
                  <a:gd name="T25" fmla="*/ 61 h 81"/>
                  <a:gd name="T26" fmla="*/ 17 w 95"/>
                  <a:gd name="T27" fmla="*/ 43 h 81"/>
                  <a:gd name="T28" fmla="*/ 14 w 95"/>
                  <a:gd name="T29" fmla="*/ 32 h 81"/>
                  <a:gd name="T30" fmla="*/ 31 w 95"/>
                  <a:gd name="T31" fmla="*/ 33 h 81"/>
                  <a:gd name="T32" fmla="*/ 42 w 95"/>
                  <a:gd name="T33" fmla="*/ 19 h 81"/>
                  <a:gd name="T34" fmla="*/ 51 w 95"/>
                  <a:gd name="T35" fmla="*/ 14 h 81"/>
                  <a:gd name="T36" fmla="*/ 60 w 95"/>
                  <a:gd name="T37" fmla="*/ 4 h 81"/>
                  <a:gd name="T38" fmla="*/ 62 w 95"/>
                  <a:gd name="T39" fmla="*/ 2 h 81"/>
                  <a:gd name="T40" fmla="*/ 82 w 95"/>
                  <a:gd name="T41" fmla="*/ 5 h 81"/>
                  <a:gd name="T42" fmla="*/ 86 w 95"/>
                  <a:gd name="T43" fmla="*/ 23 h 81"/>
                  <a:gd name="T44" fmla="*/ 87 w 95"/>
                  <a:gd name="T45" fmla="*/ 4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81">
                    <a:moveTo>
                      <a:pt x="87" y="43"/>
                    </a:moveTo>
                    <a:cubicBezTo>
                      <a:pt x="88" y="43"/>
                      <a:pt x="88" y="44"/>
                      <a:pt x="87" y="44"/>
                    </a:cubicBezTo>
                    <a:cubicBezTo>
                      <a:pt x="85" y="47"/>
                      <a:pt x="72" y="45"/>
                      <a:pt x="68" y="47"/>
                    </a:cubicBezTo>
                    <a:cubicBezTo>
                      <a:pt x="64" y="49"/>
                      <a:pt x="61" y="48"/>
                      <a:pt x="61" y="52"/>
                    </a:cubicBezTo>
                    <a:cubicBezTo>
                      <a:pt x="60" y="55"/>
                      <a:pt x="64" y="58"/>
                      <a:pt x="65" y="63"/>
                    </a:cubicBezTo>
                    <a:cubicBezTo>
                      <a:pt x="66" y="68"/>
                      <a:pt x="49" y="74"/>
                      <a:pt x="44" y="78"/>
                    </a:cubicBezTo>
                    <a:cubicBezTo>
                      <a:pt x="39" y="81"/>
                      <a:pt x="39" y="77"/>
                      <a:pt x="39" y="73"/>
                    </a:cubicBezTo>
                    <a:cubicBezTo>
                      <a:pt x="40" y="69"/>
                      <a:pt x="35" y="71"/>
                      <a:pt x="30" y="71"/>
                    </a:cubicBezTo>
                    <a:cubicBezTo>
                      <a:pt x="26" y="71"/>
                      <a:pt x="22" y="75"/>
                      <a:pt x="22" y="75"/>
                    </a:cubicBezTo>
                    <a:cubicBezTo>
                      <a:pt x="22" y="72"/>
                      <a:pt x="22" y="69"/>
                      <a:pt x="21" y="66"/>
                    </a:cubicBezTo>
                    <a:cubicBezTo>
                      <a:pt x="20" y="59"/>
                      <a:pt x="13" y="70"/>
                      <a:pt x="7" y="74"/>
                    </a:cubicBezTo>
                    <a:cubicBezTo>
                      <a:pt x="6" y="75"/>
                      <a:pt x="3" y="76"/>
                      <a:pt x="0" y="75"/>
                    </a:cubicBezTo>
                    <a:cubicBezTo>
                      <a:pt x="1" y="69"/>
                      <a:pt x="7" y="64"/>
                      <a:pt x="11" y="61"/>
                    </a:cubicBezTo>
                    <a:cubicBezTo>
                      <a:pt x="14" y="58"/>
                      <a:pt x="13" y="51"/>
                      <a:pt x="17" y="43"/>
                    </a:cubicBezTo>
                    <a:cubicBezTo>
                      <a:pt x="20" y="38"/>
                      <a:pt x="17" y="35"/>
                      <a:pt x="14" y="32"/>
                    </a:cubicBezTo>
                    <a:cubicBezTo>
                      <a:pt x="19" y="24"/>
                      <a:pt x="26" y="31"/>
                      <a:pt x="31" y="33"/>
                    </a:cubicBezTo>
                    <a:cubicBezTo>
                      <a:pt x="37" y="34"/>
                      <a:pt x="40" y="24"/>
                      <a:pt x="42" y="19"/>
                    </a:cubicBezTo>
                    <a:cubicBezTo>
                      <a:pt x="44" y="15"/>
                      <a:pt x="47" y="16"/>
                      <a:pt x="51" y="14"/>
                    </a:cubicBezTo>
                    <a:cubicBezTo>
                      <a:pt x="56" y="13"/>
                      <a:pt x="59" y="9"/>
                      <a:pt x="60" y="4"/>
                    </a:cubicBezTo>
                    <a:cubicBezTo>
                      <a:pt x="61" y="3"/>
                      <a:pt x="61" y="2"/>
                      <a:pt x="62" y="2"/>
                    </a:cubicBezTo>
                    <a:cubicBezTo>
                      <a:pt x="65" y="0"/>
                      <a:pt x="72" y="3"/>
                      <a:pt x="82" y="5"/>
                    </a:cubicBezTo>
                    <a:cubicBezTo>
                      <a:pt x="95" y="7"/>
                      <a:pt x="88" y="15"/>
                      <a:pt x="86" y="23"/>
                    </a:cubicBezTo>
                    <a:cubicBezTo>
                      <a:pt x="84" y="31"/>
                      <a:pt x="85" y="38"/>
                      <a:pt x="87" y="4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4" name="Freeform 642">
                <a:extLst>
                  <a:ext uri="{FF2B5EF4-FFF2-40B4-BE49-F238E27FC236}">
                    <a16:creationId xmlns:a16="http://schemas.microsoft.com/office/drawing/2014/main" id="{CBFB0D55-3F76-469A-AC97-2B37C1B24CAD}"/>
                  </a:ext>
                </a:extLst>
              </p:cNvPr>
              <p:cNvSpPr>
                <a:spLocks/>
              </p:cNvSpPr>
              <p:nvPr/>
            </p:nvSpPr>
            <p:spPr bwMode="auto">
              <a:xfrm>
                <a:off x="1000" y="1601"/>
                <a:ext cx="353" cy="243"/>
              </a:xfrm>
              <a:custGeom>
                <a:avLst/>
                <a:gdLst>
                  <a:gd name="T0" fmla="*/ 201 w 221"/>
                  <a:gd name="T1" fmla="*/ 69 h 141"/>
                  <a:gd name="T2" fmla="*/ 186 w 221"/>
                  <a:gd name="T3" fmla="*/ 62 h 141"/>
                  <a:gd name="T4" fmla="*/ 165 w 221"/>
                  <a:gd name="T5" fmla="*/ 78 h 141"/>
                  <a:gd name="T6" fmla="*/ 123 w 221"/>
                  <a:gd name="T7" fmla="*/ 85 h 141"/>
                  <a:gd name="T8" fmla="*/ 125 w 221"/>
                  <a:gd name="T9" fmla="*/ 111 h 141"/>
                  <a:gd name="T10" fmla="*/ 107 w 221"/>
                  <a:gd name="T11" fmla="*/ 126 h 141"/>
                  <a:gd name="T12" fmla="*/ 79 w 221"/>
                  <a:gd name="T13" fmla="*/ 139 h 141"/>
                  <a:gd name="T14" fmla="*/ 72 w 221"/>
                  <a:gd name="T15" fmla="*/ 123 h 141"/>
                  <a:gd name="T16" fmla="*/ 35 w 221"/>
                  <a:gd name="T17" fmla="*/ 131 h 141"/>
                  <a:gd name="T18" fmla="*/ 26 w 221"/>
                  <a:gd name="T19" fmla="*/ 111 h 141"/>
                  <a:gd name="T20" fmla="*/ 27 w 221"/>
                  <a:gd name="T21" fmla="*/ 90 h 141"/>
                  <a:gd name="T22" fmla="*/ 0 w 221"/>
                  <a:gd name="T23" fmla="*/ 67 h 141"/>
                  <a:gd name="T24" fmla="*/ 1 w 221"/>
                  <a:gd name="T25" fmla="*/ 66 h 141"/>
                  <a:gd name="T26" fmla="*/ 3 w 221"/>
                  <a:gd name="T27" fmla="*/ 61 h 141"/>
                  <a:gd name="T28" fmla="*/ 4 w 221"/>
                  <a:gd name="T29" fmla="*/ 60 h 141"/>
                  <a:gd name="T30" fmla="*/ 5 w 221"/>
                  <a:gd name="T31" fmla="*/ 58 h 141"/>
                  <a:gd name="T32" fmla="*/ 5 w 221"/>
                  <a:gd name="T33" fmla="*/ 56 h 141"/>
                  <a:gd name="T34" fmla="*/ 4 w 221"/>
                  <a:gd name="T35" fmla="*/ 54 h 141"/>
                  <a:gd name="T36" fmla="*/ 1 w 221"/>
                  <a:gd name="T37" fmla="*/ 45 h 141"/>
                  <a:gd name="T38" fmla="*/ 52 w 221"/>
                  <a:gd name="T39" fmla="*/ 43 h 141"/>
                  <a:gd name="T40" fmla="*/ 67 w 221"/>
                  <a:gd name="T41" fmla="*/ 33 h 141"/>
                  <a:gd name="T42" fmla="*/ 71 w 221"/>
                  <a:gd name="T43" fmla="*/ 20 h 141"/>
                  <a:gd name="T44" fmla="*/ 127 w 221"/>
                  <a:gd name="T45" fmla="*/ 1 h 141"/>
                  <a:gd name="T46" fmla="*/ 137 w 221"/>
                  <a:gd name="T47" fmla="*/ 11 h 141"/>
                  <a:gd name="T48" fmla="*/ 161 w 221"/>
                  <a:gd name="T49" fmla="*/ 10 h 141"/>
                  <a:gd name="T50" fmla="*/ 181 w 221"/>
                  <a:gd name="T51" fmla="*/ 23 h 141"/>
                  <a:gd name="T52" fmla="*/ 200 w 221"/>
                  <a:gd name="T53" fmla="*/ 28 h 141"/>
                  <a:gd name="T54" fmla="*/ 202 w 221"/>
                  <a:gd name="T55" fmla="*/ 30 h 141"/>
                  <a:gd name="T56" fmla="*/ 202 w 221"/>
                  <a:gd name="T57" fmla="*/ 31 h 141"/>
                  <a:gd name="T58" fmla="*/ 203 w 221"/>
                  <a:gd name="T59" fmla="*/ 32 h 141"/>
                  <a:gd name="T60" fmla="*/ 204 w 221"/>
                  <a:gd name="T61" fmla="*/ 33 h 141"/>
                  <a:gd name="T62" fmla="*/ 205 w 221"/>
                  <a:gd name="T63" fmla="*/ 35 h 141"/>
                  <a:gd name="T64" fmla="*/ 207 w 221"/>
                  <a:gd name="T65" fmla="*/ 39 h 141"/>
                  <a:gd name="T66" fmla="*/ 207 w 221"/>
                  <a:gd name="T67" fmla="*/ 40 h 141"/>
                  <a:gd name="T68" fmla="*/ 208 w 221"/>
                  <a:gd name="T69"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141">
                    <a:moveTo>
                      <a:pt x="216" y="64"/>
                    </a:moveTo>
                    <a:cubicBezTo>
                      <a:pt x="211" y="65"/>
                      <a:pt x="203" y="67"/>
                      <a:pt x="201" y="69"/>
                    </a:cubicBezTo>
                    <a:cubicBezTo>
                      <a:pt x="199" y="70"/>
                      <a:pt x="196" y="72"/>
                      <a:pt x="194" y="70"/>
                    </a:cubicBezTo>
                    <a:cubicBezTo>
                      <a:pt x="192" y="67"/>
                      <a:pt x="190" y="58"/>
                      <a:pt x="186" y="62"/>
                    </a:cubicBezTo>
                    <a:cubicBezTo>
                      <a:pt x="182" y="65"/>
                      <a:pt x="174" y="76"/>
                      <a:pt x="168" y="80"/>
                    </a:cubicBezTo>
                    <a:cubicBezTo>
                      <a:pt x="167" y="79"/>
                      <a:pt x="166" y="79"/>
                      <a:pt x="165" y="78"/>
                    </a:cubicBezTo>
                    <a:cubicBezTo>
                      <a:pt x="153" y="75"/>
                      <a:pt x="141" y="65"/>
                      <a:pt x="132" y="69"/>
                    </a:cubicBezTo>
                    <a:cubicBezTo>
                      <a:pt x="123" y="72"/>
                      <a:pt x="123" y="80"/>
                      <a:pt x="123" y="85"/>
                    </a:cubicBezTo>
                    <a:cubicBezTo>
                      <a:pt x="124" y="89"/>
                      <a:pt x="124" y="102"/>
                      <a:pt x="127" y="109"/>
                    </a:cubicBezTo>
                    <a:cubicBezTo>
                      <a:pt x="126" y="109"/>
                      <a:pt x="126" y="110"/>
                      <a:pt x="125" y="111"/>
                    </a:cubicBezTo>
                    <a:cubicBezTo>
                      <a:pt x="124" y="116"/>
                      <a:pt x="121" y="120"/>
                      <a:pt x="116" y="121"/>
                    </a:cubicBezTo>
                    <a:cubicBezTo>
                      <a:pt x="112" y="123"/>
                      <a:pt x="109" y="122"/>
                      <a:pt x="107" y="126"/>
                    </a:cubicBezTo>
                    <a:cubicBezTo>
                      <a:pt x="105" y="131"/>
                      <a:pt x="102" y="141"/>
                      <a:pt x="96" y="140"/>
                    </a:cubicBezTo>
                    <a:cubicBezTo>
                      <a:pt x="91" y="138"/>
                      <a:pt x="84" y="131"/>
                      <a:pt x="79" y="139"/>
                    </a:cubicBezTo>
                    <a:cubicBezTo>
                      <a:pt x="77" y="137"/>
                      <a:pt x="75" y="136"/>
                      <a:pt x="73" y="135"/>
                    </a:cubicBezTo>
                    <a:cubicBezTo>
                      <a:pt x="68" y="134"/>
                      <a:pt x="76" y="128"/>
                      <a:pt x="72" y="123"/>
                    </a:cubicBezTo>
                    <a:cubicBezTo>
                      <a:pt x="68" y="119"/>
                      <a:pt x="65" y="127"/>
                      <a:pt x="59" y="131"/>
                    </a:cubicBezTo>
                    <a:cubicBezTo>
                      <a:pt x="54" y="134"/>
                      <a:pt x="41" y="131"/>
                      <a:pt x="35" y="131"/>
                    </a:cubicBezTo>
                    <a:cubicBezTo>
                      <a:pt x="28" y="131"/>
                      <a:pt x="33" y="125"/>
                      <a:pt x="28" y="121"/>
                    </a:cubicBezTo>
                    <a:cubicBezTo>
                      <a:pt x="23" y="117"/>
                      <a:pt x="25" y="113"/>
                      <a:pt x="26" y="111"/>
                    </a:cubicBezTo>
                    <a:cubicBezTo>
                      <a:pt x="27" y="109"/>
                      <a:pt x="27" y="104"/>
                      <a:pt x="24" y="101"/>
                    </a:cubicBezTo>
                    <a:cubicBezTo>
                      <a:pt x="22" y="99"/>
                      <a:pt x="23" y="95"/>
                      <a:pt x="27" y="90"/>
                    </a:cubicBezTo>
                    <a:cubicBezTo>
                      <a:pt x="31" y="84"/>
                      <a:pt x="16" y="82"/>
                      <a:pt x="10" y="82"/>
                    </a:cubicBezTo>
                    <a:cubicBezTo>
                      <a:pt x="3" y="82"/>
                      <a:pt x="0" y="67"/>
                      <a:pt x="0" y="67"/>
                    </a:cubicBezTo>
                    <a:cubicBezTo>
                      <a:pt x="0" y="67"/>
                      <a:pt x="0" y="67"/>
                      <a:pt x="0" y="67"/>
                    </a:cubicBezTo>
                    <a:cubicBezTo>
                      <a:pt x="0" y="66"/>
                      <a:pt x="0" y="66"/>
                      <a:pt x="1" y="66"/>
                    </a:cubicBezTo>
                    <a:cubicBezTo>
                      <a:pt x="1" y="65"/>
                      <a:pt x="1" y="65"/>
                      <a:pt x="1" y="65"/>
                    </a:cubicBezTo>
                    <a:cubicBezTo>
                      <a:pt x="2" y="64"/>
                      <a:pt x="3" y="63"/>
                      <a:pt x="3" y="61"/>
                    </a:cubicBezTo>
                    <a:cubicBezTo>
                      <a:pt x="3" y="61"/>
                      <a:pt x="3" y="61"/>
                      <a:pt x="3" y="61"/>
                    </a:cubicBezTo>
                    <a:cubicBezTo>
                      <a:pt x="4" y="61"/>
                      <a:pt x="4" y="60"/>
                      <a:pt x="4" y="60"/>
                    </a:cubicBezTo>
                    <a:cubicBezTo>
                      <a:pt x="4" y="60"/>
                      <a:pt x="4" y="59"/>
                      <a:pt x="4" y="59"/>
                    </a:cubicBezTo>
                    <a:cubicBezTo>
                      <a:pt x="4" y="59"/>
                      <a:pt x="4" y="59"/>
                      <a:pt x="5" y="58"/>
                    </a:cubicBezTo>
                    <a:cubicBezTo>
                      <a:pt x="5" y="58"/>
                      <a:pt x="5" y="57"/>
                      <a:pt x="5" y="56"/>
                    </a:cubicBezTo>
                    <a:cubicBezTo>
                      <a:pt x="5" y="56"/>
                      <a:pt x="5" y="56"/>
                      <a:pt x="5" y="56"/>
                    </a:cubicBezTo>
                    <a:cubicBezTo>
                      <a:pt x="5" y="55"/>
                      <a:pt x="4" y="55"/>
                      <a:pt x="4" y="55"/>
                    </a:cubicBezTo>
                    <a:cubicBezTo>
                      <a:pt x="4" y="55"/>
                      <a:pt x="4" y="55"/>
                      <a:pt x="4" y="54"/>
                    </a:cubicBezTo>
                    <a:cubicBezTo>
                      <a:pt x="4" y="54"/>
                      <a:pt x="4" y="54"/>
                      <a:pt x="4" y="54"/>
                    </a:cubicBezTo>
                    <a:cubicBezTo>
                      <a:pt x="2" y="51"/>
                      <a:pt x="1" y="49"/>
                      <a:pt x="1" y="45"/>
                    </a:cubicBezTo>
                    <a:cubicBezTo>
                      <a:pt x="7" y="43"/>
                      <a:pt x="24" y="39"/>
                      <a:pt x="32" y="38"/>
                    </a:cubicBezTo>
                    <a:cubicBezTo>
                      <a:pt x="41" y="36"/>
                      <a:pt x="44" y="40"/>
                      <a:pt x="52" y="43"/>
                    </a:cubicBezTo>
                    <a:cubicBezTo>
                      <a:pt x="60" y="45"/>
                      <a:pt x="55" y="40"/>
                      <a:pt x="63" y="40"/>
                    </a:cubicBezTo>
                    <a:cubicBezTo>
                      <a:pt x="72" y="39"/>
                      <a:pt x="71" y="40"/>
                      <a:pt x="67" y="33"/>
                    </a:cubicBezTo>
                    <a:cubicBezTo>
                      <a:pt x="63" y="26"/>
                      <a:pt x="67" y="25"/>
                      <a:pt x="70" y="20"/>
                    </a:cubicBezTo>
                    <a:cubicBezTo>
                      <a:pt x="70" y="20"/>
                      <a:pt x="71" y="20"/>
                      <a:pt x="71" y="20"/>
                    </a:cubicBezTo>
                    <a:cubicBezTo>
                      <a:pt x="80" y="22"/>
                      <a:pt x="93" y="11"/>
                      <a:pt x="101" y="7"/>
                    </a:cubicBezTo>
                    <a:cubicBezTo>
                      <a:pt x="109" y="4"/>
                      <a:pt x="121" y="3"/>
                      <a:pt x="127" y="1"/>
                    </a:cubicBezTo>
                    <a:cubicBezTo>
                      <a:pt x="129" y="1"/>
                      <a:pt x="130" y="0"/>
                      <a:pt x="130" y="0"/>
                    </a:cubicBezTo>
                    <a:cubicBezTo>
                      <a:pt x="130" y="3"/>
                      <a:pt x="132" y="11"/>
                      <a:pt x="137" y="11"/>
                    </a:cubicBezTo>
                    <a:cubicBezTo>
                      <a:pt x="144" y="12"/>
                      <a:pt x="144" y="11"/>
                      <a:pt x="148" y="11"/>
                    </a:cubicBezTo>
                    <a:cubicBezTo>
                      <a:pt x="153" y="11"/>
                      <a:pt x="157" y="12"/>
                      <a:pt x="161" y="10"/>
                    </a:cubicBezTo>
                    <a:cubicBezTo>
                      <a:pt x="165" y="7"/>
                      <a:pt x="180" y="6"/>
                      <a:pt x="180" y="11"/>
                    </a:cubicBezTo>
                    <a:cubicBezTo>
                      <a:pt x="181" y="17"/>
                      <a:pt x="178" y="22"/>
                      <a:pt x="181" y="23"/>
                    </a:cubicBezTo>
                    <a:cubicBezTo>
                      <a:pt x="184" y="23"/>
                      <a:pt x="195" y="23"/>
                      <a:pt x="199" y="27"/>
                    </a:cubicBezTo>
                    <a:cubicBezTo>
                      <a:pt x="200" y="28"/>
                      <a:pt x="200" y="28"/>
                      <a:pt x="200" y="28"/>
                    </a:cubicBezTo>
                    <a:cubicBezTo>
                      <a:pt x="200" y="28"/>
                      <a:pt x="200" y="28"/>
                      <a:pt x="200" y="28"/>
                    </a:cubicBezTo>
                    <a:cubicBezTo>
                      <a:pt x="201" y="29"/>
                      <a:pt x="201" y="29"/>
                      <a:pt x="202" y="30"/>
                    </a:cubicBezTo>
                    <a:cubicBezTo>
                      <a:pt x="202" y="30"/>
                      <a:pt x="202" y="30"/>
                      <a:pt x="202" y="30"/>
                    </a:cubicBezTo>
                    <a:cubicBezTo>
                      <a:pt x="202" y="31"/>
                      <a:pt x="202" y="31"/>
                      <a:pt x="202" y="31"/>
                    </a:cubicBezTo>
                    <a:cubicBezTo>
                      <a:pt x="202" y="31"/>
                      <a:pt x="202" y="31"/>
                      <a:pt x="203" y="31"/>
                    </a:cubicBezTo>
                    <a:cubicBezTo>
                      <a:pt x="203" y="32"/>
                      <a:pt x="203" y="32"/>
                      <a:pt x="203" y="32"/>
                    </a:cubicBezTo>
                    <a:cubicBezTo>
                      <a:pt x="203" y="32"/>
                      <a:pt x="203" y="32"/>
                      <a:pt x="203" y="32"/>
                    </a:cubicBezTo>
                    <a:cubicBezTo>
                      <a:pt x="203" y="33"/>
                      <a:pt x="204" y="33"/>
                      <a:pt x="204" y="33"/>
                    </a:cubicBezTo>
                    <a:cubicBezTo>
                      <a:pt x="204" y="34"/>
                      <a:pt x="204" y="34"/>
                      <a:pt x="204" y="34"/>
                    </a:cubicBezTo>
                    <a:cubicBezTo>
                      <a:pt x="204" y="34"/>
                      <a:pt x="204" y="35"/>
                      <a:pt x="205" y="35"/>
                    </a:cubicBezTo>
                    <a:cubicBezTo>
                      <a:pt x="205" y="36"/>
                      <a:pt x="206" y="37"/>
                      <a:pt x="206" y="38"/>
                    </a:cubicBezTo>
                    <a:cubicBezTo>
                      <a:pt x="207" y="39"/>
                      <a:pt x="207" y="39"/>
                      <a:pt x="207" y="39"/>
                    </a:cubicBezTo>
                    <a:cubicBezTo>
                      <a:pt x="207" y="39"/>
                      <a:pt x="207" y="40"/>
                      <a:pt x="207" y="40"/>
                    </a:cubicBezTo>
                    <a:cubicBezTo>
                      <a:pt x="207" y="40"/>
                      <a:pt x="207" y="40"/>
                      <a:pt x="207" y="40"/>
                    </a:cubicBezTo>
                    <a:cubicBezTo>
                      <a:pt x="208" y="40"/>
                      <a:pt x="208" y="40"/>
                      <a:pt x="208" y="40"/>
                    </a:cubicBezTo>
                    <a:cubicBezTo>
                      <a:pt x="208" y="41"/>
                      <a:pt x="208" y="41"/>
                      <a:pt x="208" y="41"/>
                    </a:cubicBezTo>
                    <a:cubicBezTo>
                      <a:pt x="211" y="44"/>
                      <a:pt x="221" y="63"/>
                      <a:pt x="216" y="6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5" name="Freeform 643">
                <a:extLst>
                  <a:ext uri="{FF2B5EF4-FFF2-40B4-BE49-F238E27FC236}">
                    <a16:creationId xmlns:a16="http://schemas.microsoft.com/office/drawing/2014/main" id="{42F66F55-2D5D-40B1-B457-59948F136BB6}"/>
                  </a:ext>
                </a:extLst>
              </p:cNvPr>
              <p:cNvSpPr>
                <a:spLocks/>
              </p:cNvSpPr>
              <p:nvPr/>
            </p:nvSpPr>
            <p:spPr bwMode="auto">
              <a:xfrm>
                <a:off x="944" y="1457"/>
                <a:ext cx="171" cy="222"/>
              </a:xfrm>
              <a:custGeom>
                <a:avLst/>
                <a:gdLst>
                  <a:gd name="T0" fmla="*/ 106 w 107"/>
                  <a:gd name="T1" fmla="*/ 103 h 129"/>
                  <a:gd name="T2" fmla="*/ 106 w 107"/>
                  <a:gd name="T3" fmla="*/ 104 h 129"/>
                  <a:gd name="T4" fmla="*/ 105 w 107"/>
                  <a:gd name="T5" fmla="*/ 104 h 129"/>
                  <a:gd name="T6" fmla="*/ 102 w 107"/>
                  <a:gd name="T7" fmla="*/ 117 h 129"/>
                  <a:gd name="T8" fmla="*/ 98 w 107"/>
                  <a:gd name="T9" fmla="*/ 124 h 129"/>
                  <a:gd name="T10" fmla="*/ 87 w 107"/>
                  <a:gd name="T11" fmla="*/ 127 h 129"/>
                  <a:gd name="T12" fmla="*/ 67 w 107"/>
                  <a:gd name="T13" fmla="*/ 122 h 129"/>
                  <a:gd name="T14" fmla="*/ 36 w 107"/>
                  <a:gd name="T15" fmla="*/ 129 h 129"/>
                  <a:gd name="T16" fmla="*/ 36 w 107"/>
                  <a:gd name="T17" fmla="*/ 125 h 129"/>
                  <a:gd name="T18" fmla="*/ 31 w 107"/>
                  <a:gd name="T19" fmla="*/ 112 h 129"/>
                  <a:gd name="T20" fmla="*/ 22 w 107"/>
                  <a:gd name="T21" fmla="*/ 98 h 129"/>
                  <a:gd name="T22" fmla="*/ 16 w 107"/>
                  <a:gd name="T23" fmla="*/ 85 h 129"/>
                  <a:gd name="T24" fmla="*/ 14 w 107"/>
                  <a:gd name="T25" fmla="*/ 83 h 129"/>
                  <a:gd name="T26" fmla="*/ 20 w 107"/>
                  <a:gd name="T27" fmla="*/ 68 h 129"/>
                  <a:gd name="T28" fmla="*/ 19 w 107"/>
                  <a:gd name="T29" fmla="*/ 58 h 129"/>
                  <a:gd name="T30" fmla="*/ 19 w 107"/>
                  <a:gd name="T31" fmla="*/ 53 h 129"/>
                  <a:gd name="T32" fmla="*/ 6 w 107"/>
                  <a:gd name="T33" fmla="*/ 56 h 129"/>
                  <a:gd name="T34" fmla="*/ 5 w 107"/>
                  <a:gd name="T35" fmla="*/ 41 h 129"/>
                  <a:gd name="T36" fmla="*/ 5 w 107"/>
                  <a:gd name="T37" fmla="*/ 29 h 129"/>
                  <a:gd name="T38" fmla="*/ 11 w 107"/>
                  <a:gd name="T39" fmla="*/ 19 h 129"/>
                  <a:gd name="T40" fmla="*/ 14 w 107"/>
                  <a:gd name="T41" fmla="*/ 7 h 129"/>
                  <a:gd name="T42" fmla="*/ 26 w 107"/>
                  <a:gd name="T43" fmla="*/ 2 h 129"/>
                  <a:gd name="T44" fmla="*/ 28 w 107"/>
                  <a:gd name="T45" fmla="*/ 0 h 129"/>
                  <a:gd name="T46" fmla="*/ 40 w 107"/>
                  <a:gd name="T47" fmla="*/ 9 h 129"/>
                  <a:gd name="T48" fmla="*/ 56 w 107"/>
                  <a:gd name="T49" fmla="*/ 22 h 129"/>
                  <a:gd name="T50" fmla="*/ 56 w 107"/>
                  <a:gd name="T51" fmla="*/ 26 h 129"/>
                  <a:gd name="T52" fmla="*/ 59 w 107"/>
                  <a:gd name="T53" fmla="*/ 44 h 129"/>
                  <a:gd name="T54" fmla="*/ 68 w 107"/>
                  <a:gd name="T55" fmla="*/ 51 h 129"/>
                  <a:gd name="T56" fmla="*/ 71 w 107"/>
                  <a:gd name="T57" fmla="*/ 68 h 129"/>
                  <a:gd name="T58" fmla="*/ 79 w 107"/>
                  <a:gd name="T59" fmla="*/ 74 h 129"/>
                  <a:gd name="T60" fmla="*/ 79 w 107"/>
                  <a:gd name="T61" fmla="*/ 78 h 129"/>
                  <a:gd name="T62" fmla="*/ 86 w 107"/>
                  <a:gd name="T63" fmla="*/ 83 h 129"/>
                  <a:gd name="T64" fmla="*/ 93 w 107"/>
                  <a:gd name="T65" fmla="*/ 85 h 129"/>
                  <a:gd name="T66" fmla="*/ 96 w 107"/>
                  <a:gd name="T67" fmla="*/ 94 h 129"/>
                  <a:gd name="T68" fmla="*/ 106 w 107"/>
                  <a:gd name="T69"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129">
                    <a:moveTo>
                      <a:pt x="106" y="103"/>
                    </a:moveTo>
                    <a:cubicBezTo>
                      <a:pt x="106" y="104"/>
                      <a:pt x="106" y="104"/>
                      <a:pt x="106" y="104"/>
                    </a:cubicBezTo>
                    <a:cubicBezTo>
                      <a:pt x="106" y="104"/>
                      <a:pt x="105" y="104"/>
                      <a:pt x="105" y="104"/>
                    </a:cubicBezTo>
                    <a:cubicBezTo>
                      <a:pt x="102" y="109"/>
                      <a:pt x="98" y="110"/>
                      <a:pt x="102" y="117"/>
                    </a:cubicBezTo>
                    <a:cubicBezTo>
                      <a:pt x="106" y="124"/>
                      <a:pt x="107" y="123"/>
                      <a:pt x="98" y="124"/>
                    </a:cubicBezTo>
                    <a:cubicBezTo>
                      <a:pt x="90" y="124"/>
                      <a:pt x="95" y="129"/>
                      <a:pt x="87" y="127"/>
                    </a:cubicBezTo>
                    <a:cubicBezTo>
                      <a:pt x="79" y="124"/>
                      <a:pt x="76" y="120"/>
                      <a:pt x="67" y="122"/>
                    </a:cubicBezTo>
                    <a:cubicBezTo>
                      <a:pt x="59" y="123"/>
                      <a:pt x="42" y="127"/>
                      <a:pt x="36" y="129"/>
                    </a:cubicBezTo>
                    <a:cubicBezTo>
                      <a:pt x="36" y="128"/>
                      <a:pt x="36" y="126"/>
                      <a:pt x="36" y="125"/>
                    </a:cubicBezTo>
                    <a:cubicBezTo>
                      <a:pt x="36" y="118"/>
                      <a:pt x="35" y="118"/>
                      <a:pt x="31" y="112"/>
                    </a:cubicBezTo>
                    <a:cubicBezTo>
                      <a:pt x="26" y="107"/>
                      <a:pt x="22" y="104"/>
                      <a:pt x="22" y="98"/>
                    </a:cubicBezTo>
                    <a:cubicBezTo>
                      <a:pt x="23" y="92"/>
                      <a:pt x="24" y="89"/>
                      <a:pt x="16" y="85"/>
                    </a:cubicBezTo>
                    <a:cubicBezTo>
                      <a:pt x="16" y="84"/>
                      <a:pt x="15" y="84"/>
                      <a:pt x="14" y="83"/>
                    </a:cubicBezTo>
                    <a:cubicBezTo>
                      <a:pt x="16" y="80"/>
                      <a:pt x="21" y="73"/>
                      <a:pt x="20" y="68"/>
                    </a:cubicBezTo>
                    <a:cubicBezTo>
                      <a:pt x="18" y="61"/>
                      <a:pt x="17" y="61"/>
                      <a:pt x="19" y="58"/>
                    </a:cubicBezTo>
                    <a:cubicBezTo>
                      <a:pt x="21" y="55"/>
                      <a:pt x="25" y="53"/>
                      <a:pt x="19" y="53"/>
                    </a:cubicBezTo>
                    <a:cubicBezTo>
                      <a:pt x="13" y="53"/>
                      <a:pt x="11" y="61"/>
                      <a:pt x="6" y="56"/>
                    </a:cubicBezTo>
                    <a:cubicBezTo>
                      <a:pt x="2" y="50"/>
                      <a:pt x="9" y="48"/>
                      <a:pt x="5" y="41"/>
                    </a:cubicBezTo>
                    <a:cubicBezTo>
                      <a:pt x="1" y="35"/>
                      <a:pt x="0" y="33"/>
                      <a:pt x="5" y="29"/>
                    </a:cubicBezTo>
                    <a:cubicBezTo>
                      <a:pt x="10" y="25"/>
                      <a:pt x="12" y="25"/>
                      <a:pt x="11" y="19"/>
                    </a:cubicBezTo>
                    <a:cubicBezTo>
                      <a:pt x="10" y="14"/>
                      <a:pt x="8" y="10"/>
                      <a:pt x="14" y="7"/>
                    </a:cubicBezTo>
                    <a:cubicBezTo>
                      <a:pt x="20" y="4"/>
                      <a:pt x="21" y="6"/>
                      <a:pt x="26" y="2"/>
                    </a:cubicBezTo>
                    <a:cubicBezTo>
                      <a:pt x="26" y="1"/>
                      <a:pt x="27" y="1"/>
                      <a:pt x="28" y="0"/>
                    </a:cubicBezTo>
                    <a:cubicBezTo>
                      <a:pt x="28" y="0"/>
                      <a:pt x="36" y="8"/>
                      <a:pt x="40" y="9"/>
                    </a:cubicBezTo>
                    <a:cubicBezTo>
                      <a:pt x="42" y="10"/>
                      <a:pt x="53" y="17"/>
                      <a:pt x="56" y="22"/>
                    </a:cubicBezTo>
                    <a:cubicBezTo>
                      <a:pt x="57" y="24"/>
                      <a:pt x="57" y="25"/>
                      <a:pt x="56" y="26"/>
                    </a:cubicBezTo>
                    <a:cubicBezTo>
                      <a:pt x="53" y="32"/>
                      <a:pt x="53" y="43"/>
                      <a:pt x="59" y="44"/>
                    </a:cubicBezTo>
                    <a:cubicBezTo>
                      <a:pt x="65" y="46"/>
                      <a:pt x="68" y="46"/>
                      <a:pt x="68" y="51"/>
                    </a:cubicBezTo>
                    <a:cubicBezTo>
                      <a:pt x="68" y="56"/>
                      <a:pt x="66" y="63"/>
                      <a:pt x="71" y="68"/>
                    </a:cubicBezTo>
                    <a:cubicBezTo>
                      <a:pt x="77" y="72"/>
                      <a:pt x="81" y="72"/>
                      <a:pt x="79" y="74"/>
                    </a:cubicBezTo>
                    <a:cubicBezTo>
                      <a:pt x="76" y="76"/>
                      <a:pt x="78" y="77"/>
                      <a:pt x="79" y="78"/>
                    </a:cubicBezTo>
                    <a:cubicBezTo>
                      <a:pt x="81" y="78"/>
                      <a:pt x="82" y="83"/>
                      <a:pt x="86" y="83"/>
                    </a:cubicBezTo>
                    <a:cubicBezTo>
                      <a:pt x="89" y="83"/>
                      <a:pt x="95" y="82"/>
                      <a:pt x="93" y="85"/>
                    </a:cubicBezTo>
                    <a:cubicBezTo>
                      <a:pt x="91" y="89"/>
                      <a:pt x="91" y="92"/>
                      <a:pt x="96" y="94"/>
                    </a:cubicBezTo>
                    <a:cubicBezTo>
                      <a:pt x="100" y="96"/>
                      <a:pt x="107" y="100"/>
                      <a:pt x="106" y="10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6" name="Freeform 644">
                <a:extLst>
                  <a:ext uri="{FF2B5EF4-FFF2-40B4-BE49-F238E27FC236}">
                    <a16:creationId xmlns:a16="http://schemas.microsoft.com/office/drawing/2014/main" id="{494AFAB6-BC47-4C75-8584-A8BFC57F5099}"/>
                  </a:ext>
                </a:extLst>
              </p:cNvPr>
              <p:cNvSpPr>
                <a:spLocks/>
              </p:cNvSpPr>
              <p:nvPr/>
            </p:nvSpPr>
            <p:spPr bwMode="auto">
              <a:xfrm>
                <a:off x="1196" y="1713"/>
                <a:ext cx="170" cy="169"/>
              </a:xfrm>
              <a:custGeom>
                <a:avLst/>
                <a:gdLst>
                  <a:gd name="T0" fmla="*/ 106 w 106"/>
                  <a:gd name="T1" fmla="*/ 74 h 98"/>
                  <a:gd name="T2" fmla="*/ 104 w 106"/>
                  <a:gd name="T3" fmla="*/ 88 h 98"/>
                  <a:gd name="T4" fmla="*/ 100 w 106"/>
                  <a:gd name="T5" fmla="*/ 94 h 98"/>
                  <a:gd name="T6" fmla="*/ 92 w 106"/>
                  <a:gd name="T7" fmla="*/ 97 h 98"/>
                  <a:gd name="T8" fmla="*/ 88 w 106"/>
                  <a:gd name="T9" fmla="*/ 91 h 98"/>
                  <a:gd name="T10" fmla="*/ 81 w 106"/>
                  <a:gd name="T11" fmla="*/ 91 h 98"/>
                  <a:gd name="T12" fmla="*/ 75 w 106"/>
                  <a:gd name="T13" fmla="*/ 85 h 98"/>
                  <a:gd name="T14" fmla="*/ 50 w 106"/>
                  <a:gd name="T15" fmla="*/ 91 h 98"/>
                  <a:gd name="T16" fmla="*/ 29 w 106"/>
                  <a:gd name="T17" fmla="*/ 86 h 98"/>
                  <a:gd name="T18" fmla="*/ 29 w 106"/>
                  <a:gd name="T19" fmla="*/ 85 h 98"/>
                  <a:gd name="T20" fmla="*/ 28 w 106"/>
                  <a:gd name="T21" fmla="*/ 65 h 98"/>
                  <a:gd name="T22" fmla="*/ 24 w 106"/>
                  <a:gd name="T23" fmla="*/ 47 h 98"/>
                  <a:gd name="T24" fmla="*/ 4 w 106"/>
                  <a:gd name="T25" fmla="*/ 44 h 98"/>
                  <a:gd name="T26" fmla="*/ 0 w 106"/>
                  <a:gd name="T27" fmla="*/ 20 h 98"/>
                  <a:gd name="T28" fmla="*/ 9 w 106"/>
                  <a:gd name="T29" fmla="*/ 4 h 98"/>
                  <a:gd name="T30" fmla="*/ 42 w 106"/>
                  <a:gd name="T31" fmla="*/ 13 h 98"/>
                  <a:gd name="T32" fmla="*/ 45 w 106"/>
                  <a:gd name="T33" fmla="*/ 15 h 98"/>
                  <a:gd name="T34" fmla="*/ 60 w 106"/>
                  <a:gd name="T35" fmla="*/ 34 h 98"/>
                  <a:gd name="T36" fmla="*/ 82 w 106"/>
                  <a:gd name="T37" fmla="*/ 42 h 98"/>
                  <a:gd name="T38" fmla="*/ 92 w 106"/>
                  <a:gd name="T39" fmla="*/ 53 h 98"/>
                  <a:gd name="T40" fmla="*/ 102 w 106"/>
                  <a:gd name="T41" fmla="*/ 50 h 98"/>
                  <a:gd name="T42" fmla="*/ 102 w 106"/>
                  <a:gd name="T43" fmla="*/ 56 h 98"/>
                  <a:gd name="T44" fmla="*/ 104 w 106"/>
                  <a:gd name="T45" fmla="*/ 66 h 98"/>
                  <a:gd name="T46" fmla="*/ 106 w 106"/>
                  <a:gd name="T47"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98">
                    <a:moveTo>
                      <a:pt x="106" y="74"/>
                    </a:moveTo>
                    <a:cubicBezTo>
                      <a:pt x="106" y="77"/>
                      <a:pt x="104" y="83"/>
                      <a:pt x="104" y="88"/>
                    </a:cubicBezTo>
                    <a:cubicBezTo>
                      <a:pt x="104" y="91"/>
                      <a:pt x="102" y="92"/>
                      <a:pt x="100" y="94"/>
                    </a:cubicBezTo>
                    <a:cubicBezTo>
                      <a:pt x="97" y="95"/>
                      <a:pt x="94" y="96"/>
                      <a:pt x="92" y="97"/>
                    </a:cubicBezTo>
                    <a:cubicBezTo>
                      <a:pt x="88" y="98"/>
                      <a:pt x="88" y="94"/>
                      <a:pt x="88" y="91"/>
                    </a:cubicBezTo>
                    <a:cubicBezTo>
                      <a:pt x="88" y="87"/>
                      <a:pt x="84" y="90"/>
                      <a:pt x="81" y="91"/>
                    </a:cubicBezTo>
                    <a:cubicBezTo>
                      <a:pt x="77" y="91"/>
                      <a:pt x="77" y="88"/>
                      <a:pt x="75" y="85"/>
                    </a:cubicBezTo>
                    <a:cubicBezTo>
                      <a:pt x="74" y="82"/>
                      <a:pt x="59" y="90"/>
                      <a:pt x="50" y="91"/>
                    </a:cubicBezTo>
                    <a:cubicBezTo>
                      <a:pt x="43" y="91"/>
                      <a:pt x="32" y="87"/>
                      <a:pt x="29" y="86"/>
                    </a:cubicBezTo>
                    <a:cubicBezTo>
                      <a:pt x="30" y="86"/>
                      <a:pt x="30" y="85"/>
                      <a:pt x="29" y="85"/>
                    </a:cubicBezTo>
                    <a:cubicBezTo>
                      <a:pt x="27" y="80"/>
                      <a:pt x="26" y="73"/>
                      <a:pt x="28" y="65"/>
                    </a:cubicBezTo>
                    <a:cubicBezTo>
                      <a:pt x="30" y="57"/>
                      <a:pt x="37" y="49"/>
                      <a:pt x="24" y="47"/>
                    </a:cubicBezTo>
                    <a:cubicBezTo>
                      <a:pt x="14" y="45"/>
                      <a:pt x="7" y="42"/>
                      <a:pt x="4" y="44"/>
                    </a:cubicBezTo>
                    <a:cubicBezTo>
                      <a:pt x="1" y="37"/>
                      <a:pt x="1" y="24"/>
                      <a:pt x="0" y="20"/>
                    </a:cubicBezTo>
                    <a:cubicBezTo>
                      <a:pt x="0" y="15"/>
                      <a:pt x="0" y="7"/>
                      <a:pt x="9" y="4"/>
                    </a:cubicBezTo>
                    <a:cubicBezTo>
                      <a:pt x="18" y="0"/>
                      <a:pt x="30" y="10"/>
                      <a:pt x="42" y="13"/>
                    </a:cubicBezTo>
                    <a:cubicBezTo>
                      <a:pt x="43" y="14"/>
                      <a:pt x="44" y="14"/>
                      <a:pt x="45" y="15"/>
                    </a:cubicBezTo>
                    <a:cubicBezTo>
                      <a:pt x="54" y="19"/>
                      <a:pt x="55" y="27"/>
                      <a:pt x="60" y="34"/>
                    </a:cubicBezTo>
                    <a:cubicBezTo>
                      <a:pt x="65" y="41"/>
                      <a:pt x="77" y="45"/>
                      <a:pt x="82" y="42"/>
                    </a:cubicBezTo>
                    <a:cubicBezTo>
                      <a:pt x="88" y="39"/>
                      <a:pt x="88" y="49"/>
                      <a:pt x="92" y="53"/>
                    </a:cubicBezTo>
                    <a:cubicBezTo>
                      <a:pt x="96" y="57"/>
                      <a:pt x="99" y="52"/>
                      <a:pt x="102" y="50"/>
                    </a:cubicBezTo>
                    <a:cubicBezTo>
                      <a:pt x="105" y="49"/>
                      <a:pt x="104" y="53"/>
                      <a:pt x="102" y="56"/>
                    </a:cubicBezTo>
                    <a:cubicBezTo>
                      <a:pt x="100" y="58"/>
                      <a:pt x="102" y="64"/>
                      <a:pt x="104" y="66"/>
                    </a:cubicBezTo>
                    <a:cubicBezTo>
                      <a:pt x="106" y="69"/>
                      <a:pt x="106" y="71"/>
                      <a:pt x="106" y="7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7" name="Freeform 645">
                <a:extLst>
                  <a:ext uri="{FF2B5EF4-FFF2-40B4-BE49-F238E27FC236}">
                    <a16:creationId xmlns:a16="http://schemas.microsoft.com/office/drawing/2014/main" id="{701791AB-F3C6-48DC-8755-7909AC7B68C1}"/>
                  </a:ext>
                </a:extLst>
              </p:cNvPr>
              <p:cNvSpPr>
                <a:spLocks/>
              </p:cNvSpPr>
              <p:nvPr/>
            </p:nvSpPr>
            <p:spPr bwMode="auto">
              <a:xfrm>
                <a:off x="1139" y="1855"/>
                <a:ext cx="343" cy="313"/>
              </a:xfrm>
              <a:custGeom>
                <a:avLst/>
                <a:gdLst>
                  <a:gd name="T0" fmla="*/ 193 w 215"/>
                  <a:gd name="T1" fmla="*/ 89 h 182"/>
                  <a:gd name="T2" fmla="*/ 197 w 215"/>
                  <a:gd name="T3" fmla="*/ 110 h 182"/>
                  <a:gd name="T4" fmla="*/ 197 w 215"/>
                  <a:gd name="T5" fmla="*/ 112 h 182"/>
                  <a:gd name="T6" fmla="*/ 198 w 215"/>
                  <a:gd name="T7" fmla="*/ 114 h 182"/>
                  <a:gd name="T8" fmla="*/ 198 w 215"/>
                  <a:gd name="T9" fmla="*/ 116 h 182"/>
                  <a:gd name="T10" fmla="*/ 198 w 215"/>
                  <a:gd name="T11" fmla="*/ 119 h 182"/>
                  <a:gd name="T12" fmla="*/ 198 w 215"/>
                  <a:gd name="T13" fmla="*/ 121 h 182"/>
                  <a:gd name="T14" fmla="*/ 198 w 215"/>
                  <a:gd name="T15" fmla="*/ 124 h 182"/>
                  <a:gd name="T16" fmla="*/ 196 w 215"/>
                  <a:gd name="T17" fmla="*/ 134 h 182"/>
                  <a:gd name="T18" fmla="*/ 196 w 215"/>
                  <a:gd name="T19" fmla="*/ 136 h 182"/>
                  <a:gd name="T20" fmla="*/ 195 w 215"/>
                  <a:gd name="T21" fmla="*/ 137 h 182"/>
                  <a:gd name="T22" fmla="*/ 193 w 215"/>
                  <a:gd name="T23" fmla="*/ 138 h 182"/>
                  <a:gd name="T24" fmla="*/ 191 w 215"/>
                  <a:gd name="T25" fmla="*/ 138 h 182"/>
                  <a:gd name="T26" fmla="*/ 153 w 215"/>
                  <a:gd name="T27" fmla="*/ 140 h 182"/>
                  <a:gd name="T28" fmla="*/ 129 w 215"/>
                  <a:gd name="T29" fmla="*/ 182 h 182"/>
                  <a:gd name="T30" fmla="*/ 120 w 215"/>
                  <a:gd name="T31" fmla="*/ 172 h 182"/>
                  <a:gd name="T32" fmla="*/ 111 w 215"/>
                  <a:gd name="T33" fmla="*/ 160 h 182"/>
                  <a:gd name="T34" fmla="*/ 101 w 215"/>
                  <a:gd name="T35" fmla="*/ 146 h 182"/>
                  <a:gd name="T36" fmla="*/ 95 w 215"/>
                  <a:gd name="T37" fmla="*/ 126 h 182"/>
                  <a:gd name="T38" fmla="*/ 78 w 215"/>
                  <a:gd name="T39" fmla="*/ 113 h 182"/>
                  <a:gd name="T40" fmla="*/ 64 w 215"/>
                  <a:gd name="T41" fmla="*/ 98 h 182"/>
                  <a:gd name="T42" fmla="*/ 62 w 215"/>
                  <a:gd name="T43" fmla="*/ 79 h 182"/>
                  <a:gd name="T44" fmla="*/ 53 w 215"/>
                  <a:gd name="T45" fmla="*/ 59 h 182"/>
                  <a:gd name="T46" fmla="*/ 33 w 215"/>
                  <a:gd name="T47" fmla="*/ 62 h 182"/>
                  <a:gd name="T48" fmla="*/ 16 w 215"/>
                  <a:gd name="T49" fmla="*/ 50 h 182"/>
                  <a:gd name="T50" fmla="*/ 0 w 215"/>
                  <a:gd name="T51" fmla="*/ 35 h 182"/>
                  <a:gd name="T52" fmla="*/ 17 w 215"/>
                  <a:gd name="T53" fmla="*/ 33 h 182"/>
                  <a:gd name="T54" fmla="*/ 43 w 215"/>
                  <a:gd name="T55" fmla="*/ 23 h 182"/>
                  <a:gd name="T56" fmla="*/ 46 w 215"/>
                  <a:gd name="T57" fmla="*/ 7 h 182"/>
                  <a:gd name="T58" fmla="*/ 86 w 215"/>
                  <a:gd name="T59" fmla="*/ 9 h 182"/>
                  <a:gd name="T60" fmla="*/ 117 w 215"/>
                  <a:gd name="T61" fmla="*/ 9 h 182"/>
                  <a:gd name="T62" fmla="*/ 128 w 215"/>
                  <a:gd name="T63" fmla="*/ 15 h 182"/>
                  <a:gd name="T64" fmla="*/ 142 w 215"/>
                  <a:gd name="T65" fmla="*/ 25 h 182"/>
                  <a:gd name="T66" fmla="*/ 142 w 215"/>
                  <a:gd name="T67" fmla="*/ 41 h 182"/>
                  <a:gd name="T68" fmla="*/ 150 w 215"/>
                  <a:gd name="T69" fmla="*/ 61 h 182"/>
                  <a:gd name="T70" fmla="*/ 147 w 215"/>
                  <a:gd name="T71" fmla="*/ 70 h 182"/>
                  <a:gd name="T72" fmla="*/ 172 w 215"/>
                  <a:gd name="T73" fmla="*/ 84 h 182"/>
                  <a:gd name="T74" fmla="*/ 181 w 215"/>
                  <a:gd name="T75" fmla="*/ 84 h 182"/>
                  <a:gd name="T76" fmla="*/ 193 w 215"/>
                  <a:gd name="T77" fmla="*/ 73 h 182"/>
                  <a:gd name="T78" fmla="*/ 208 w 215"/>
                  <a:gd name="T79" fmla="*/ 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182">
                    <a:moveTo>
                      <a:pt x="208" y="78"/>
                    </a:moveTo>
                    <a:cubicBezTo>
                      <a:pt x="201" y="82"/>
                      <a:pt x="189" y="85"/>
                      <a:pt x="193" y="89"/>
                    </a:cubicBezTo>
                    <a:cubicBezTo>
                      <a:pt x="197" y="93"/>
                      <a:pt x="205" y="95"/>
                      <a:pt x="199" y="101"/>
                    </a:cubicBezTo>
                    <a:cubicBezTo>
                      <a:pt x="194" y="106"/>
                      <a:pt x="196" y="107"/>
                      <a:pt x="197" y="110"/>
                    </a:cubicBezTo>
                    <a:cubicBezTo>
                      <a:pt x="197" y="111"/>
                      <a:pt x="197" y="111"/>
                      <a:pt x="197" y="111"/>
                    </a:cubicBezTo>
                    <a:cubicBezTo>
                      <a:pt x="197" y="111"/>
                      <a:pt x="197" y="112"/>
                      <a:pt x="197" y="112"/>
                    </a:cubicBezTo>
                    <a:cubicBezTo>
                      <a:pt x="197" y="112"/>
                      <a:pt x="198" y="113"/>
                      <a:pt x="198" y="113"/>
                    </a:cubicBezTo>
                    <a:cubicBezTo>
                      <a:pt x="198" y="113"/>
                      <a:pt x="198" y="114"/>
                      <a:pt x="198" y="114"/>
                    </a:cubicBezTo>
                    <a:cubicBezTo>
                      <a:pt x="198" y="114"/>
                      <a:pt x="198" y="114"/>
                      <a:pt x="198" y="115"/>
                    </a:cubicBezTo>
                    <a:cubicBezTo>
                      <a:pt x="198" y="115"/>
                      <a:pt x="198" y="115"/>
                      <a:pt x="198" y="116"/>
                    </a:cubicBezTo>
                    <a:cubicBezTo>
                      <a:pt x="198" y="116"/>
                      <a:pt x="198" y="117"/>
                      <a:pt x="198" y="118"/>
                    </a:cubicBezTo>
                    <a:cubicBezTo>
                      <a:pt x="198" y="118"/>
                      <a:pt x="198" y="119"/>
                      <a:pt x="198" y="119"/>
                    </a:cubicBezTo>
                    <a:cubicBezTo>
                      <a:pt x="198" y="119"/>
                      <a:pt x="198" y="119"/>
                      <a:pt x="198" y="119"/>
                    </a:cubicBezTo>
                    <a:cubicBezTo>
                      <a:pt x="198" y="120"/>
                      <a:pt x="198" y="120"/>
                      <a:pt x="198" y="121"/>
                    </a:cubicBezTo>
                    <a:cubicBezTo>
                      <a:pt x="198" y="121"/>
                      <a:pt x="198" y="121"/>
                      <a:pt x="198" y="122"/>
                    </a:cubicBezTo>
                    <a:cubicBezTo>
                      <a:pt x="198" y="123"/>
                      <a:pt x="198" y="123"/>
                      <a:pt x="198" y="124"/>
                    </a:cubicBezTo>
                    <a:cubicBezTo>
                      <a:pt x="198" y="124"/>
                      <a:pt x="198" y="125"/>
                      <a:pt x="198" y="125"/>
                    </a:cubicBezTo>
                    <a:cubicBezTo>
                      <a:pt x="198" y="128"/>
                      <a:pt x="198" y="132"/>
                      <a:pt x="196" y="134"/>
                    </a:cubicBezTo>
                    <a:cubicBezTo>
                      <a:pt x="196" y="135"/>
                      <a:pt x="196" y="135"/>
                      <a:pt x="196" y="135"/>
                    </a:cubicBezTo>
                    <a:cubicBezTo>
                      <a:pt x="196" y="135"/>
                      <a:pt x="196" y="136"/>
                      <a:pt x="196" y="136"/>
                    </a:cubicBezTo>
                    <a:cubicBezTo>
                      <a:pt x="196" y="136"/>
                      <a:pt x="195" y="136"/>
                      <a:pt x="195" y="136"/>
                    </a:cubicBezTo>
                    <a:cubicBezTo>
                      <a:pt x="195" y="137"/>
                      <a:pt x="195" y="137"/>
                      <a:pt x="195" y="137"/>
                    </a:cubicBezTo>
                    <a:cubicBezTo>
                      <a:pt x="195" y="137"/>
                      <a:pt x="195" y="137"/>
                      <a:pt x="195" y="137"/>
                    </a:cubicBezTo>
                    <a:cubicBezTo>
                      <a:pt x="194" y="138"/>
                      <a:pt x="194" y="138"/>
                      <a:pt x="193" y="138"/>
                    </a:cubicBezTo>
                    <a:cubicBezTo>
                      <a:pt x="193" y="138"/>
                      <a:pt x="193" y="138"/>
                      <a:pt x="192" y="138"/>
                    </a:cubicBezTo>
                    <a:cubicBezTo>
                      <a:pt x="192" y="138"/>
                      <a:pt x="192" y="138"/>
                      <a:pt x="191" y="138"/>
                    </a:cubicBezTo>
                    <a:cubicBezTo>
                      <a:pt x="181" y="139"/>
                      <a:pt x="171" y="145"/>
                      <a:pt x="167" y="142"/>
                    </a:cubicBezTo>
                    <a:cubicBezTo>
                      <a:pt x="163" y="139"/>
                      <a:pt x="151" y="133"/>
                      <a:pt x="153" y="140"/>
                    </a:cubicBezTo>
                    <a:cubicBezTo>
                      <a:pt x="155" y="147"/>
                      <a:pt x="161" y="159"/>
                      <a:pt x="151" y="165"/>
                    </a:cubicBezTo>
                    <a:cubicBezTo>
                      <a:pt x="141" y="170"/>
                      <a:pt x="137" y="172"/>
                      <a:pt x="129" y="182"/>
                    </a:cubicBezTo>
                    <a:cubicBezTo>
                      <a:pt x="128" y="180"/>
                      <a:pt x="126" y="179"/>
                      <a:pt x="124" y="178"/>
                    </a:cubicBezTo>
                    <a:cubicBezTo>
                      <a:pt x="121" y="177"/>
                      <a:pt x="119" y="175"/>
                      <a:pt x="120" y="172"/>
                    </a:cubicBezTo>
                    <a:cubicBezTo>
                      <a:pt x="121" y="169"/>
                      <a:pt x="122" y="168"/>
                      <a:pt x="120" y="166"/>
                    </a:cubicBezTo>
                    <a:cubicBezTo>
                      <a:pt x="117" y="164"/>
                      <a:pt x="114" y="162"/>
                      <a:pt x="111" y="160"/>
                    </a:cubicBezTo>
                    <a:cubicBezTo>
                      <a:pt x="109" y="158"/>
                      <a:pt x="108" y="157"/>
                      <a:pt x="107" y="158"/>
                    </a:cubicBezTo>
                    <a:cubicBezTo>
                      <a:pt x="108" y="152"/>
                      <a:pt x="104" y="148"/>
                      <a:pt x="101" y="146"/>
                    </a:cubicBezTo>
                    <a:cubicBezTo>
                      <a:pt x="97" y="143"/>
                      <a:pt x="98" y="137"/>
                      <a:pt x="99" y="134"/>
                    </a:cubicBezTo>
                    <a:cubicBezTo>
                      <a:pt x="99" y="130"/>
                      <a:pt x="98" y="129"/>
                      <a:pt x="95" y="126"/>
                    </a:cubicBezTo>
                    <a:cubicBezTo>
                      <a:pt x="93" y="124"/>
                      <a:pt x="94" y="123"/>
                      <a:pt x="92" y="118"/>
                    </a:cubicBezTo>
                    <a:cubicBezTo>
                      <a:pt x="91" y="114"/>
                      <a:pt x="85" y="113"/>
                      <a:pt x="78" y="113"/>
                    </a:cubicBezTo>
                    <a:cubicBezTo>
                      <a:pt x="70" y="114"/>
                      <a:pt x="65" y="104"/>
                      <a:pt x="64" y="99"/>
                    </a:cubicBezTo>
                    <a:cubicBezTo>
                      <a:pt x="64" y="99"/>
                      <a:pt x="64" y="99"/>
                      <a:pt x="64" y="98"/>
                    </a:cubicBezTo>
                    <a:cubicBezTo>
                      <a:pt x="64" y="98"/>
                      <a:pt x="64" y="98"/>
                      <a:pt x="64" y="98"/>
                    </a:cubicBezTo>
                    <a:cubicBezTo>
                      <a:pt x="59" y="93"/>
                      <a:pt x="58" y="82"/>
                      <a:pt x="62" y="79"/>
                    </a:cubicBezTo>
                    <a:cubicBezTo>
                      <a:pt x="65" y="76"/>
                      <a:pt x="61" y="73"/>
                      <a:pt x="56" y="71"/>
                    </a:cubicBezTo>
                    <a:cubicBezTo>
                      <a:pt x="50" y="69"/>
                      <a:pt x="57" y="58"/>
                      <a:pt x="53" y="59"/>
                    </a:cubicBezTo>
                    <a:cubicBezTo>
                      <a:pt x="48" y="60"/>
                      <a:pt x="45" y="63"/>
                      <a:pt x="40" y="67"/>
                    </a:cubicBezTo>
                    <a:cubicBezTo>
                      <a:pt x="36" y="72"/>
                      <a:pt x="36" y="66"/>
                      <a:pt x="33" y="62"/>
                    </a:cubicBezTo>
                    <a:cubicBezTo>
                      <a:pt x="30" y="59"/>
                      <a:pt x="28" y="59"/>
                      <a:pt x="22" y="59"/>
                    </a:cubicBezTo>
                    <a:cubicBezTo>
                      <a:pt x="16" y="59"/>
                      <a:pt x="17" y="55"/>
                      <a:pt x="16" y="50"/>
                    </a:cubicBezTo>
                    <a:cubicBezTo>
                      <a:pt x="15" y="46"/>
                      <a:pt x="8" y="46"/>
                      <a:pt x="4" y="46"/>
                    </a:cubicBezTo>
                    <a:cubicBezTo>
                      <a:pt x="1" y="46"/>
                      <a:pt x="0" y="41"/>
                      <a:pt x="0" y="35"/>
                    </a:cubicBezTo>
                    <a:cubicBezTo>
                      <a:pt x="0" y="35"/>
                      <a:pt x="4" y="31"/>
                      <a:pt x="8" y="31"/>
                    </a:cubicBezTo>
                    <a:cubicBezTo>
                      <a:pt x="13" y="31"/>
                      <a:pt x="18" y="29"/>
                      <a:pt x="17" y="33"/>
                    </a:cubicBezTo>
                    <a:cubicBezTo>
                      <a:pt x="17" y="37"/>
                      <a:pt x="17" y="41"/>
                      <a:pt x="22" y="38"/>
                    </a:cubicBezTo>
                    <a:cubicBezTo>
                      <a:pt x="27" y="34"/>
                      <a:pt x="44" y="28"/>
                      <a:pt x="43" y="23"/>
                    </a:cubicBezTo>
                    <a:cubicBezTo>
                      <a:pt x="42" y="18"/>
                      <a:pt x="38" y="15"/>
                      <a:pt x="39" y="12"/>
                    </a:cubicBezTo>
                    <a:cubicBezTo>
                      <a:pt x="39" y="8"/>
                      <a:pt x="42" y="9"/>
                      <a:pt x="46" y="7"/>
                    </a:cubicBezTo>
                    <a:cubicBezTo>
                      <a:pt x="50" y="5"/>
                      <a:pt x="63" y="7"/>
                      <a:pt x="65" y="4"/>
                    </a:cubicBezTo>
                    <a:cubicBezTo>
                      <a:pt x="68" y="5"/>
                      <a:pt x="79" y="9"/>
                      <a:pt x="86" y="9"/>
                    </a:cubicBezTo>
                    <a:cubicBezTo>
                      <a:pt x="95" y="8"/>
                      <a:pt x="110" y="0"/>
                      <a:pt x="111" y="3"/>
                    </a:cubicBezTo>
                    <a:cubicBezTo>
                      <a:pt x="113" y="6"/>
                      <a:pt x="113" y="9"/>
                      <a:pt x="117" y="9"/>
                    </a:cubicBezTo>
                    <a:cubicBezTo>
                      <a:pt x="120" y="8"/>
                      <a:pt x="124" y="5"/>
                      <a:pt x="124" y="9"/>
                    </a:cubicBezTo>
                    <a:cubicBezTo>
                      <a:pt x="124" y="12"/>
                      <a:pt x="124" y="16"/>
                      <a:pt x="128" y="15"/>
                    </a:cubicBezTo>
                    <a:cubicBezTo>
                      <a:pt x="130" y="14"/>
                      <a:pt x="133" y="13"/>
                      <a:pt x="136" y="12"/>
                    </a:cubicBezTo>
                    <a:cubicBezTo>
                      <a:pt x="136" y="12"/>
                      <a:pt x="145" y="21"/>
                      <a:pt x="142" y="25"/>
                    </a:cubicBezTo>
                    <a:cubicBezTo>
                      <a:pt x="139" y="28"/>
                      <a:pt x="136" y="30"/>
                      <a:pt x="137" y="33"/>
                    </a:cubicBezTo>
                    <a:cubicBezTo>
                      <a:pt x="138" y="37"/>
                      <a:pt x="145" y="37"/>
                      <a:pt x="142" y="41"/>
                    </a:cubicBezTo>
                    <a:cubicBezTo>
                      <a:pt x="139" y="45"/>
                      <a:pt x="135" y="48"/>
                      <a:pt x="138" y="52"/>
                    </a:cubicBezTo>
                    <a:cubicBezTo>
                      <a:pt x="140" y="55"/>
                      <a:pt x="148" y="58"/>
                      <a:pt x="150" y="61"/>
                    </a:cubicBezTo>
                    <a:cubicBezTo>
                      <a:pt x="150" y="61"/>
                      <a:pt x="150" y="62"/>
                      <a:pt x="149" y="63"/>
                    </a:cubicBezTo>
                    <a:cubicBezTo>
                      <a:pt x="146" y="65"/>
                      <a:pt x="143" y="68"/>
                      <a:pt x="147" y="70"/>
                    </a:cubicBezTo>
                    <a:cubicBezTo>
                      <a:pt x="151" y="72"/>
                      <a:pt x="148" y="82"/>
                      <a:pt x="152" y="82"/>
                    </a:cubicBezTo>
                    <a:cubicBezTo>
                      <a:pt x="156" y="82"/>
                      <a:pt x="173" y="79"/>
                      <a:pt x="172" y="84"/>
                    </a:cubicBezTo>
                    <a:cubicBezTo>
                      <a:pt x="170" y="88"/>
                      <a:pt x="173" y="92"/>
                      <a:pt x="175" y="91"/>
                    </a:cubicBezTo>
                    <a:cubicBezTo>
                      <a:pt x="177" y="89"/>
                      <a:pt x="183" y="89"/>
                      <a:pt x="181" y="84"/>
                    </a:cubicBezTo>
                    <a:cubicBezTo>
                      <a:pt x="180" y="80"/>
                      <a:pt x="176" y="76"/>
                      <a:pt x="182" y="76"/>
                    </a:cubicBezTo>
                    <a:cubicBezTo>
                      <a:pt x="189" y="75"/>
                      <a:pt x="191" y="77"/>
                      <a:pt x="193" y="73"/>
                    </a:cubicBezTo>
                    <a:cubicBezTo>
                      <a:pt x="194" y="70"/>
                      <a:pt x="196" y="64"/>
                      <a:pt x="201" y="66"/>
                    </a:cubicBezTo>
                    <a:cubicBezTo>
                      <a:pt x="206" y="68"/>
                      <a:pt x="215" y="74"/>
                      <a:pt x="208" y="7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8" name="Freeform 646">
                <a:extLst>
                  <a:ext uri="{FF2B5EF4-FFF2-40B4-BE49-F238E27FC236}">
                    <a16:creationId xmlns:a16="http://schemas.microsoft.com/office/drawing/2014/main" id="{5D83F03A-AF1F-42C8-8E17-1BEEEAED49CF}"/>
                  </a:ext>
                </a:extLst>
              </p:cNvPr>
              <p:cNvSpPr>
                <a:spLocks/>
              </p:cNvSpPr>
              <p:nvPr/>
            </p:nvSpPr>
            <p:spPr bwMode="auto">
              <a:xfrm>
                <a:off x="754" y="1145"/>
                <a:ext cx="348" cy="298"/>
              </a:xfrm>
              <a:custGeom>
                <a:avLst/>
                <a:gdLst>
                  <a:gd name="T0" fmla="*/ 214 w 218"/>
                  <a:gd name="T1" fmla="*/ 97 h 173"/>
                  <a:gd name="T2" fmla="*/ 213 w 218"/>
                  <a:gd name="T3" fmla="*/ 100 h 173"/>
                  <a:gd name="T4" fmla="*/ 200 w 218"/>
                  <a:gd name="T5" fmla="*/ 107 h 173"/>
                  <a:gd name="T6" fmla="*/ 191 w 218"/>
                  <a:gd name="T7" fmla="*/ 115 h 173"/>
                  <a:gd name="T8" fmla="*/ 187 w 218"/>
                  <a:gd name="T9" fmla="*/ 128 h 173"/>
                  <a:gd name="T10" fmla="*/ 178 w 218"/>
                  <a:gd name="T11" fmla="*/ 140 h 173"/>
                  <a:gd name="T12" fmla="*/ 177 w 218"/>
                  <a:gd name="T13" fmla="*/ 152 h 173"/>
                  <a:gd name="T14" fmla="*/ 165 w 218"/>
                  <a:gd name="T15" fmla="*/ 167 h 173"/>
                  <a:gd name="T16" fmla="*/ 155 w 218"/>
                  <a:gd name="T17" fmla="*/ 173 h 173"/>
                  <a:gd name="T18" fmla="*/ 155 w 218"/>
                  <a:gd name="T19" fmla="*/ 172 h 173"/>
                  <a:gd name="T20" fmla="*/ 155 w 218"/>
                  <a:gd name="T21" fmla="*/ 172 h 173"/>
                  <a:gd name="T22" fmla="*/ 155 w 218"/>
                  <a:gd name="T23" fmla="*/ 172 h 173"/>
                  <a:gd name="T24" fmla="*/ 155 w 218"/>
                  <a:gd name="T25" fmla="*/ 171 h 173"/>
                  <a:gd name="T26" fmla="*/ 155 w 218"/>
                  <a:gd name="T27" fmla="*/ 170 h 173"/>
                  <a:gd name="T28" fmla="*/ 155 w 218"/>
                  <a:gd name="T29" fmla="*/ 170 h 173"/>
                  <a:gd name="T30" fmla="*/ 155 w 218"/>
                  <a:gd name="T31" fmla="*/ 169 h 173"/>
                  <a:gd name="T32" fmla="*/ 155 w 218"/>
                  <a:gd name="T33" fmla="*/ 169 h 173"/>
                  <a:gd name="T34" fmla="*/ 155 w 218"/>
                  <a:gd name="T35" fmla="*/ 169 h 173"/>
                  <a:gd name="T36" fmla="*/ 153 w 218"/>
                  <a:gd name="T37" fmla="*/ 168 h 173"/>
                  <a:gd name="T38" fmla="*/ 135 w 218"/>
                  <a:gd name="T39" fmla="*/ 155 h 173"/>
                  <a:gd name="T40" fmla="*/ 120 w 218"/>
                  <a:gd name="T41" fmla="*/ 149 h 173"/>
                  <a:gd name="T42" fmla="*/ 106 w 218"/>
                  <a:gd name="T43" fmla="*/ 142 h 173"/>
                  <a:gd name="T44" fmla="*/ 93 w 218"/>
                  <a:gd name="T45" fmla="*/ 134 h 173"/>
                  <a:gd name="T46" fmla="*/ 94 w 218"/>
                  <a:gd name="T47" fmla="*/ 115 h 173"/>
                  <a:gd name="T48" fmla="*/ 78 w 218"/>
                  <a:gd name="T49" fmla="*/ 122 h 173"/>
                  <a:gd name="T50" fmla="*/ 64 w 218"/>
                  <a:gd name="T51" fmla="*/ 118 h 173"/>
                  <a:gd name="T52" fmla="*/ 64 w 218"/>
                  <a:gd name="T53" fmla="*/ 118 h 173"/>
                  <a:gd name="T54" fmla="*/ 59 w 218"/>
                  <a:gd name="T55" fmla="*/ 108 h 173"/>
                  <a:gd name="T56" fmla="*/ 51 w 218"/>
                  <a:gd name="T57" fmla="*/ 96 h 173"/>
                  <a:gd name="T58" fmla="*/ 25 w 218"/>
                  <a:gd name="T59" fmla="*/ 86 h 173"/>
                  <a:gd name="T60" fmla="*/ 11 w 218"/>
                  <a:gd name="T61" fmla="*/ 72 h 173"/>
                  <a:gd name="T62" fmla="*/ 8 w 218"/>
                  <a:gd name="T63" fmla="*/ 62 h 173"/>
                  <a:gd name="T64" fmla="*/ 2 w 218"/>
                  <a:gd name="T65" fmla="*/ 49 h 173"/>
                  <a:gd name="T66" fmla="*/ 1 w 218"/>
                  <a:gd name="T67" fmla="*/ 48 h 173"/>
                  <a:gd name="T68" fmla="*/ 1 w 218"/>
                  <a:gd name="T69" fmla="*/ 46 h 173"/>
                  <a:gd name="T70" fmla="*/ 0 w 218"/>
                  <a:gd name="T71" fmla="*/ 45 h 173"/>
                  <a:gd name="T72" fmla="*/ 0 w 218"/>
                  <a:gd name="T73" fmla="*/ 44 h 173"/>
                  <a:gd name="T74" fmla="*/ 22 w 218"/>
                  <a:gd name="T75" fmla="*/ 31 h 173"/>
                  <a:gd name="T76" fmla="*/ 23 w 218"/>
                  <a:gd name="T77" fmla="*/ 18 h 173"/>
                  <a:gd name="T78" fmla="*/ 21 w 218"/>
                  <a:gd name="T79" fmla="*/ 10 h 173"/>
                  <a:gd name="T80" fmla="*/ 31 w 218"/>
                  <a:gd name="T81" fmla="*/ 1 h 173"/>
                  <a:gd name="T82" fmla="*/ 39 w 218"/>
                  <a:gd name="T83" fmla="*/ 0 h 173"/>
                  <a:gd name="T84" fmla="*/ 46 w 218"/>
                  <a:gd name="T85" fmla="*/ 8 h 173"/>
                  <a:gd name="T86" fmla="*/ 61 w 218"/>
                  <a:gd name="T87" fmla="*/ 12 h 173"/>
                  <a:gd name="T88" fmla="*/ 76 w 218"/>
                  <a:gd name="T89" fmla="*/ 22 h 173"/>
                  <a:gd name="T90" fmla="*/ 95 w 218"/>
                  <a:gd name="T91" fmla="*/ 21 h 173"/>
                  <a:gd name="T92" fmla="*/ 100 w 218"/>
                  <a:gd name="T93" fmla="*/ 26 h 173"/>
                  <a:gd name="T94" fmla="*/ 110 w 218"/>
                  <a:gd name="T95" fmla="*/ 33 h 173"/>
                  <a:gd name="T96" fmla="*/ 127 w 218"/>
                  <a:gd name="T97" fmla="*/ 26 h 173"/>
                  <a:gd name="T98" fmla="*/ 129 w 218"/>
                  <a:gd name="T99" fmla="*/ 16 h 173"/>
                  <a:gd name="T100" fmla="*/ 141 w 218"/>
                  <a:gd name="T101" fmla="*/ 26 h 173"/>
                  <a:gd name="T102" fmla="*/ 149 w 218"/>
                  <a:gd name="T103" fmla="*/ 28 h 173"/>
                  <a:gd name="T104" fmla="*/ 149 w 218"/>
                  <a:gd name="T105" fmla="*/ 47 h 173"/>
                  <a:gd name="T106" fmla="*/ 156 w 218"/>
                  <a:gd name="T107" fmla="*/ 49 h 173"/>
                  <a:gd name="T108" fmla="*/ 165 w 218"/>
                  <a:gd name="T109" fmla="*/ 56 h 173"/>
                  <a:gd name="T110" fmla="*/ 177 w 218"/>
                  <a:gd name="T111" fmla="*/ 56 h 173"/>
                  <a:gd name="T112" fmla="*/ 190 w 218"/>
                  <a:gd name="T113" fmla="*/ 75 h 173"/>
                  <a:gd name="T114" fmla="*/ 196 w 218"/>
                  <a:gd name="T115" fmla="*/ 77 h 173"/>
                  <a:gd name="T116" fmla="*/ 211 w 218"/>
                  <a:gd name="T117" fmla="*/ 77 h 173"/>
                  <a:gd name="T118" fmla="*/ 214 w 218"/>
                  <a:gd name="T119"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8" h="173">
                    <a:moveTo>
                      <a:pt x="214" y="97"/>
                    </a:moveTo>
                    <a:cubicBezTo>
                      <a:pt x="214" y="98"/>
                      <a:pt x="214" y="100"/>
                      <a:pt x="213" y="100"/>
                    </a:cubicBezTo>
                    <a:cubicBezTo>
                      <a:pt x="210" y="105"/>
                      <a:pt x="204" y="104"/>
                      <a:pt x="200" y="107"/>
                    </a:cubicBezTo>
                    <a:cubicBezTo>
                      <a:pt x="195" y="110"/>
                      <a:pt x="195" y="112"/>
                      <a:pt x="191" y="115"/>
                    </a:cubicBezTo>
                    <a:cubicBezTo>
                      <a:pt x="186" y="117"/>
                      <a:pt x="186" y="122"/>
                      <a:pt x="187" y="128"/>
                    </a:cubicBezTo>
                    <a:cubicBezTo>
                      <a:pt x="187" y="133"/>
                      <a:pt x="182" y="136"/>
                      <a:pt x="178" y="140"/>
                    </a:cubicBezTo>
                    <a:cubicBezTo>
                      <a:pt x="174" y="144"/>
                      <a:pt x="178" y="145"/>
                      <a:pt x="177" y="152"/>
                    </a:cubicBezTo>
                    <a:cubicBezTo>
                      <a:pt x="177" y="158"/>
                      <a:pt x="168" y="163"/>
                      <a:pt x="165" y="167"/>
                    </a:cubicBezTo>
                    <a:cubicBezTo>
                      <a:pt x="162" y="172"/>
                      <a:pt x="155" y="173"/>
                      <a:pt x="155" y="173"/>
                    </a:cubicBezTo>
                    <a:cubicBezTo>
                      <a:pt x="155" y="173"/>
                      <a:pt x="155" y="172"/>
                      <a:pt x="155" y="172"/>
                    </a:cubicBezTo>
                    <a:cubicBezTo>
                      <a:pt x="155" y="172"/>
                      <a:pt x="155" y="172"/>
                      <a:pt x="155" y="172"/>
                    </a:cubicBezTo>
                    <a:cubicBezTo>
                      <a:pt x="155" y="172"/>
                      <a:pt x="155" y="172"/>
                      <a:pt x="155" y="172"/>
                    </a:cubicBezTo>
                    <a:cubicBezTo>
                      <a:pt x="155" y="171"/>
                      <a:pt x="155" y="171"/>
                      <a:pt x="155" y="171"/>
                    </a:cubicBezTo>
                    <a:cubicBezTo>
                      <a:pt x="156" y="171"/>
                      <a:pt x="156" y="170"/>
                      <a:pt x="155" y="170"/>
                    </a:cubicBezTo>
                    <a:cubicBezTo>
                      <a:pt x="155" y="170"/>
                      <a:pt x="155" y="170"/>
                      <a:pt x="155" y="170"/>
                    </a:cubicBezTo>
                    <a:cubicBezTo>
                      <a:pt x="155" y="170"/>
                      <a:pt x="155" y="170"/>
                      <a:pt x="155" y="169"/>
                    </a:cubicBezTo>
                    <a:cubicBezTo>
                      <a:pt x="155" y="169"/>
                      <a:pt x="155" y="169"/>
                      <a:pt x="155" y="169"/>
                    </a:cubicBezTo>
                    <a:cubicBezTo>
                      <a:pt x="155" y="169"/>
                      <a:pt x="155" y="169"/>
                      <a:pt x="155" y="169"/>
                    </a:cubicBezTo>
                    <a:cubicBezTo>
                      <a:pt x="154" y="168"/>
                      <a:pt x="154" y="168"/>
                      <a:pt x="153" y="168"/>
                    </a:cubicBezTo>
                    <a:cubicBezTo>
                      <a:pt x="146" y="164"/>
                      <a:pt x="140" y="158"/>
                      <a:pt x="135" y="155"/>
                    </a:cubicBezTo>
                    <a:cubicBezTo>
                      <a:pt x="129" y="151"/>
                      <a:pt x="127" y="154"/>
                      <a:pt x="120" y="149"/>
                    </a:cubicBezTo>
                    <a:cubicBezTo>
                      <a:pt x="114" y="145"/>
                      <a:pt x="111" y="142"/>
                      <a:pt x="106" y="142"/>
                    </a:cubicBezTo>
                    <a:cubicBezTo>
                      <a:pt x="101" y="142"/>
                      <a:pt x="92" y="138"/>
                      <a:pt x="93" y="134"/>
                    </a:cubicBezTo>
                    <a:cubicBezTo>
                      <a:pt x="95" y="130"/>
                      <a:pt x="99" y="113"/>
                      <a:pt x="94" y="115"/>
                    </a:cubicBezTo>
                    <a:cubicBezTo>
                      <a:pt x="89" y="117"/>
                      <a:pt x="83" y="123"/>
                      <a:pt x="78" y="122"/>
                    </a:cubicBezTo>
                    <a:cubicBezTo>
                      <a:pt x="73" y="121"/>
                      <a:pt x="69" y="117"/>
                      <a:pt x="64" y="118"/>
                    </a:cubicBezTo>
                    <a:cubicBezTo>
                      <a:pt x="64" y="118"/>
                      <a:pt x="64" y="118"/>
                      <a:pt x="64" y="118"/>
                    </a:cubicBezTo>
                    <a:cubicBezTo>
                      <a:pt x="62" y="114"/>
                      <a:pt x="60" y="111"/>
                      <a:pt x="59" y="108"/>
                    </a:cubicBezTo>
                    <a:cubicBezTo>
                      <a:pt x="56" y="104"/>
                      <a:pt x="54" y="100"/>
                      <a:pt x="51" y="96"/>
                    </a:cubicBezTo>
                    <a:cubicBezTo>
                      <a:pt x="45" y="88"/>
                      <a:pt x="34" y="89"/>
                      <a:pt x="25" y="86"/>
                    </a:cubicBezTo>
                    <a:cubicBezTo>
                      <a:pt x="18" y="84"/>
                      <a:pt x="14" y="78"/>
                      <a:pt x="11" y="72"/>
                    </a:cubicBezTo>
                    <a:cubicBezTo>
                      <a:pt x="10" y="68"/>
                      <a:pt x="9" y="65"/>
                      <a:pt x="8" y="62"/>
                    </a:cubicBezTo>
                    <a:cubicBezTo>
                      <a:pt x="7" y="57"/>
                      <a:pt x="4" y="53"/>
                      <a:pt x="2" y="49"/>
                    </a:cubicBezTo>
                    <a:cubicBezTo>
                      <a:pt x="2" y="49"/>
                      <a:pt x="2" y="48"/>
                      <a:pt x="1" y="48"/>
                    </a:cubicBezTo>
                    <a:cubicBezTo>
                      <a:pt x="1" y="47"/>
                      <a:pt x="1" y="47"/>
                      <a:pt x="1" y="46"/>
                    </a:cubicBezTo>
                    <a:cubicBezTo>
                      <a:pt x="1" y="46"/>
                      <a:pt x="0" y="46"/>
                      <a:pt x="0" y="45"/>
                    </a:cubicBezTo>
                    <a:cubicBezTo>
                      <a:pt x="0" y="45"/>
                      <a:pt x="0" y="45"/>
                      <a:pt x="0" y="44"/>
                    </a:cubicBezTo>
                    <a:cubicBezTo>
                      <a:pt x="0" y="44"/>
                      <a:pt x="20" y="37"/>
                      <a:pt x="22" y="31"/>
                    </a:cubicBezTo>
                    <a:cubicBezTo>
                      <a:pt x="24" y="24"/>
                      <a:pt x="27" y="22"/>
                      <a:pt x="23" y="18"/>
                    </a:cubicBezTo>
                    <a:cubicBezTo>
                      <a:pt x="20" y="13"/>
                      <a:pt x="18" y="14"/>
                      <a:pt x="21" y="10"/>
                    </a:cubicBezTo>
                    <a:cubicBezTo>
                      <a:pt x="24" y="6"/>
                      <a:pt x="25" y="1"/>
                      <a:pt x="31" y="1"/>
                    </a:cubicBezTo>
                    <a:cubicBezTo>
                      <a:pt x="35" y="1"/>
                      <a:pt x="38" y="2"/>
                      <a:pt x="39" y="0"/>
                    </a:cubicBezTo>
                    <a:cubicBezTo>
                      <a:pt x="39" y="0"/>
                      <a:pt x="42" y="4"/>
                      <a:pt x="46" y="8"/>
                    </a:cubicBezTo>
                    <a:cubicBezTo>
                      <a:pt x="50" y="11"/>
                      <a:pt x="56" y="13"/>
                      <a:pt x="61" y="12"/>
                    </a:cubicBezTo>
                    <a:cubicBezTo>
                      <a:pt x="66" y="11"/>
                      <a:pt x="70" y="19"/>
                      <a:pt x="76" y="22"/>
                    </a:cubicBezTo>
                    <a:cubicBezTo>
                      <a:pt x="83" y="26"/>
                      <a:pt x="91" y="22"/>
                      <a:pt x="95" y="21"/>
                    </a:cubicBezTo>
                    <a:cubicBezTo>
                      <a:pt x="98" y="20"/>
                      <a:pt x="98" y="26"/>
                      <a:pt x="100" y="26"/>
                    </a:cubicBezTo>
                    <a:cubicBezTo>
                      <a:pt x="102" y="27"/>
                      <a:pt x="102" y="31"/>
                      <a:pt x="110" y="33"/>
                    </a:cubicBezTo>
                    <a:cubicBezTo>
                      <a:pt x="117" y="35"/>
                      <a:pt x="121" y="31"/>
                      <a:pt x="127" y="26"/>
                    </a:cubicBezTo>
                    <a:cubicBezTo>
                      <a:pt x="133" y="21"/>
                      <a:pt x="128" y="20"/>
                      <a:pt x="129" y="16"/>
                    </a:cubicBezTo>
                    <a:cubicBezTo>
                      <a:pt x="130" y="11"/>
                      <a:pt x="138" y="21"/>
                      <a:pt x="141" y="26"/>
                    </a:cubicBezTo>
                    <a:cubicBezTo>
                      <a:pt x="144" y="30"/>
                      <a:pt x="145" y="28"/>
                      <a:pt x="149" y="28"/>
                    </a:cubicBezTo>
                    <a:cubicBezTo>
                      <a:pt x="154" y="28"/>
                      <a:pt x="149" y="39"/>
                      <a:pt x="149" y="47"/>
                    </a:cubicBezTo>
                    <a:cubicBezTo>
                      <a:pt x="149" y="55"/>
                      <a:pt x="152" y="50"/>
                      <a:pt x="156" y="49"/>
                    </a:cubicBezTo>
                    <a:cubicBezTo>
                      <a:pt x="159" y="49"/>
                      <a:pt x="161" y="54"/>
                      <a:pt x="165" y="56"/>
                    </a:cubicBezTo>
                    <a:cubicBezTo>
                      <a:pt x="168" y="58"/>
                      <a:pt x="170" y="56"/>
                      <a:pt x="177" y="56"/>
                    </a:cubicBezTo>
                    <a:cubicBezTo>
                      <a:pt x="184" y="56"/>
                      <a:pt x="187" y="70"/>
                      <a:pt x="190" y="75"/>
                    </a:cubicBezTo>
                    <a:cubicBezTo>
                      <a:pt x="192" y="76"/>
                      <a:pt x="194" y="77"/>
                      <a:pt x="196" y="77"/>
                    </a:cubicBezTo>
                    <a:cubicBezTo>
                      <a:pt x="201" y="77"/>
                      <a:pt x="206" y="76"/>
                      <a:pt x="211" y="77"/>
                    </a:cubicBezTo>
                    <a:cubicBezTo>
                      <a:pt x="218" y="78"/>
                      <a:pt x="216" y="90"/>
                      <a:pt x="214" y="9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59" name="Freeform 647">
                <a:extLst>
                  <a:ext uri="{FF2B5EF4-FFF2-40B4-BE49-F238E27FC236}">
                    <a16:creationId xmlns:a16="http://schemas.microsoft.com/office/drawing/2014/main" id="{E2087DB2-CD47-423D-A9E7-A8C4FF7E9491}"/>
                  </a:ext>
                </a:extLst>
              </p:cNvPr>
              <p:cNvSpPr>
                <a:spLocks/>
              </p:cNvSpPr>
              <p:nvPr/>
            </p:nvSpPr>
            <p:spPr bwMode="auto">
              <a:xfrm>
                <a:off x="1029" y="1481"/>
                <a:ext cx="179" cy="158"/>
              </a:xfrm>
              <a:custGeom>
                <a:avLst/>
                <a:gdLst>
                  <a:gd name="T0" fmla="*/ 112 w 112"/>
                  <a:gd name="T1" fmla="*/ 68 h 92"/>
                  <a:gd name="T2" fmla="*/ 112 w 112"/>
                  <a:gd name="T3" fmla="*/ 69 h 92"/>
                  <a:gd name="T4" fmla="*/ 112 w 112"/>
                  <a:gd name="T5" fmla="*/ 70 h 92"/>
                  <a:gd name="T6" fmla="*/ 112 w 112"/>
                  <a:gd name="T7" fmla="*/ 70 h 92"/>
                  <a:gd name="T8" fmla="*/ 109 w 112"/>
                  <a:gd name="T9" fmla="*/ 71 h 92"/>
                  <a:gd name="T10" fmla="*/ 83 w 112"/>
                  <a:gd name="T11" fmla="*/ 77 h 92"/>
                  <a:gd name="T12" fmla="*/ 53 w 112"/>
                  <a:gd name="T13" fmla="*/ 90 h 92"/>
                  <a:gd name="T14" fmla="*/ 53 w 112"/>
                  <a:gd name="T15" fmla="*/ 89 h 92"/>
                  <a:gd name="T16" fmla="*/ 43 w 112"/>
                  <a:gd name="T17" fmla="*/ 80 h 92"/>
                  <a:gd name="T18" fmla="*/ 40 w 112"/>
                  <a:gd name="T19" fmla="*/ 71 h 92"/>
                  <a:gd name="T20" fmla="*/ 33 w 112"/>
                  <a:gd name="T21" fmla="*/ 69 h 92"/>
                  <a:gd name="T22" fmla="*/ 26 w 112"/>
                  <a:gd name="T23" fmla="*/ 64 h 92"/>
                  <a:gd name="T24" fmla="*/ 26 w 112"/>
                  <a:gd name="T25" fmla="*/ 60 h 92"/>
                  <a:gd name="T26" fmla="*/ 18 w 112"/>
                  <a:gd name="T27" fmla="*/ 54 h 92"/>
                  <a:gd name="T28" fmla="*/ 15 w 112"/>
                  <a:gd name="T29" fmla="*/ 37 h 92"/>
                  <a:gd name="T30" fmla="*/ 6 w 112"/>
                  <a:gd name="T31" fmla="*/ 30 h 92"/>
                  <a:gd name="T32" fmla="*/ 3 w 112"/>
                  <a:gd name="T33" fmla="*/ 12 h 92"/>
                  <a:gd name="T34" fmla="*/ 3 w 112"/>
                  <a:gd name="T35" fmla="*/ 8 h 92"/>
                  <a:gd name="T36" fmla="*/ 20 w 112"/>
                  <a:gd name="T37" fmla="*/ 0 h 92"/>
                  <a:gd name="T38" fmla="*/ 39 w 112"/>
                  <a:gd name="T39" fmla="*/ 7 h 92"/>
                  <a:gd name="T40" fmla="*/ 40 w 112"/>
                  <a:gd name="T41" fmla="*/ 7 h 92"/>
                  <a:gd name="T42" fmla="*/ 40 w 112"/>
                  <a:gd name="T43" fmla="*/ 7 h 92"/>
                  <a:gd name="T44" fmla="*/ 40 w 112"/>
                  <a:gd name="T45" fmla="*/ 7 h 92"/>
                  <a:gd name="T46" fmla="*/ 40 w 112"/>
                  <a:gd name="T47" fmla="*/ 7 h 92"/>
                  <a:gd name="T48" fmla="*/ 40 w 112"/>
                  <a:gd name="T49" fmla="*/ 7 h 92"/>
                  <a:gd name="T50" fmla="*/ 40 w 112"/>
                  <a:gd name="T51" fmla="*/ 7 h 92"/>
                  <a:gd name="T52" fmla="*/ 41 w 112"/>
                  <a:gd name="T53" fmla="*/ 7 h 92"/>
                  <a:gd name="T54" fmla="*/ 41 w 112"/>
                  <a:gd name="T55" fmla="*/ 7 h 92"/>
                  <a:gd name="T56" fmla="*/ 41 w 112"/>
                  <a:gd name="T57" fmla="*/ 8 h 92"/>
                  <a:gd name="T58" fmla="*/ 42 w 112"/>
                  <a:gd name="T59" fmla="*/ 8 h 92"/>
                  <a:gd name="T60" fmla="*/ 43 w 112"/>
                  <a:gd name="T61" fmla="*/ 8 h 92"/>
                  <a:gd name="T62" fmla="*/ 44 w 112"/>
                  <a:gd name="T63" fmla="*/ 9 h 92"/>
                  <a:gd name="T64" fmla="*/ 49 w 112"/>
                  <a:gd name="T65" fmla="*/ 12 h 92"/>
                  <a:gd name="T66" fmla="*/ 49 w 112"/>
                  <a:gd name="T67" fmla="*/ 12 h 92"/>
                  <a:gd name="T68" fmla="*/ 49 w 112"/>
                  <a:gd name="T69" fmla="*/ 12 h 92"/>
                  <a:gd name="T70" fmla="*/ 50 w 112"/>
                  <a:gd name="T71" fmla="*/ 13 h 92"/>
                  <a:gd name="T72" fmla="*/ 53 w 112"/>
                  <a:gd name="T73" fmla="*/ 16 h 92"/>
                  <a:gd name="T74" fmla="*/ 70 w 112"/>
                  <a:gd name="T75" fmla="*/ 30 h 92"/>
                  <a:gd name="T76" fmla="*/ 79 w 112"/>
                  <a:gd name="T77" fmla="*/ 28 h 92"/>
                  <a:gd name="T78" fmla="*/ 86 w 112"/>
                  <a:gd name="T79" fmla="*/ 39 h 92"/>
                  <a:gd name="T80" fmla="*/ 98 w 112"/>
                  <a:gd name="T81" fmla="*/ 48 h 92"/>
                  <a:gd name="T82" fmla="*/ 98 w 112"/>
                  <a:gd name="T83" fmla="*/ 56 h 92"/>
                  <a:gd name="T84" fmla="*/ 109 w 112"/>
                  <a:gd name="T85" fmla="*/ 62 h 92"/>
                  <a:gd name="T86" fmla="*/ 112 w 112"/>
                  <a:gd name="T87" fmla="*/ 6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92">
                    <a:moveTo>
                      <a:pt x="112" y="68"/>
                    </a:moveTo>
                    <a:cubicBezTo>
                      <a:pt x="112" y="68"/>
                      <a:pt x="112" y="69"/>
                      <a:pt x="112" y="69"/>
                    </a:cubicBezTo>
                    <a:cubicBezTo>
                      <a:pt x="112" y="69"/>
                      <a:pt x="112" y="69"/>
                      <a:pt x="112" y="70"/>
                    </a:cubicBezTo>
                    <a:cubicBezTo>
                      <a:pt x="112" y="70"/>
                      <a:pt x="112" y="70"/>
                      <a:pt x="112" y="70"/>
                    </a:cubicBezTo>
                    <a:cubicBezTo>
                      <a:pt x="112" y="70"/>
                      <a:pt x="111" y="71"/>
                      <a:pt x="109" y="71"/>
                    </a:cubicBezTo>
                    <a:cubicBezTo>
                      <a:pt x="103" y="73"/>
                      <a:pt x="91" y="74"/>
                      <a:pt x="83" y="77"/>
                    </a:cubicBezTo>
                    <a:cubicBezTo>
                      <a:pt x="75" y="81"/>
                      <a:pt x="62" y="92"/>
                      <a:pt x="53" y="90"/>
                    </a:cubicBezTo>
                    <a:cubicBezTo>
                      <a:pt x="53" y="90"/>
                      <a:pt x="53" y="90"/>
                      <a:pt x="53" y="89"/>
                    </a:cubicBezTo>
                    <a:cubicBezTo>
                      <a:pt x="54" y="86"/>
                      <a:pt x="47" y="82"/>
                      <a:pt x="43" y="80"/>
                    </a:cubicBezTo>
                    <a:cubicBezTo>
                      <a:pt x="38" y="78"/>
                      <a:pt x="38" y="75"/>
                      <a:pt x="40" y="71"/>
                    </a:cubicBezTo>
                    <a:cubicBezTo>
                      <a:pt x="42" y="68"/>
                      <a:pt x="36" y="69"/>
                      <a:pt x="33" y="69"/>
                    </a:cubicBezTo>
                    <a:cubicBezTo>
                      <a:pt x="29" y="69"/>
                      <a:pt x="28" y="64"/>
                      <a:pt x="26" y="64"/>
                    </a:cubicBezTo>
                    <a:cubicBezTo>
                      <a:pt x="25" y="63"/>
                      <a:pt x="23" y="62"/>
                      <a:pt x="26" y="60"/>
                    </a:cubicBezTo>
                    <a:cubicBezTo>
                      <a:pt x="28" y="58"/>
                      <a:pt x="24" y="58"/>
                      <a:pt x="18" y="54"/>
                    </a:cubicBezTo>
                    <a:cubicBezTo>
                      <a:pt x="13" y="49"/>
                      <a:pt x="15" y="42"/>
                      <a:pt x="15" y="37"/>
                    </a:cubicBezTo>
                    <a:cubicBezTo>
                      <a:pt x="15" y="32"/>
                      <a:pt x="12" y="32"/>
                      <a:pt x="6" y="30"/>
                    </a:cubicBezTo>
                    <a:cubicBezTo>
                      <a:pt x="0" y="29"/>
                      <a:pt x="0" y="18"/>
                      <a:pt x="3" y="12"/>
                    </a:cubicBezTo>
                    <a:cubicBezTo>
                      <a:pt x="4" y="11"/>
                      <a:pt x="4" y="10"/>
                      <a:pt x="3" y="8"/>
                    </a:cubicBezTo>
                    <a:cubicBezTo>
                      <a:pt x="3" y="8"/>
                      <a:pt x="12" y="0"/>
                      <a:pt x="20" y="0"/>
                    </a:cubicBezTo>
                    <a:cubicBezTo>
                      <a:pt x="27" y="0"/>
                      <a:pt x="36" y="7"/>
                      <a:pt x="39" y="7"/>
                    </a:cubicBezTo>
                    <a:cubicBezTo>
                      <a:pt x="39" y="7"/>
                      <a:pt x="39"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1" y="7"/>
                      <a:pt x="41" y="7"/>
                    </a:cubicBezTo>
                    <a:cubicBezTo>
                      <a:pt x="41" y="7"/>
                      <a:pt x="41" y="7"/>
                      <a:pt x="41" y="7"/>
                    </a:cubicBezTo>
                    <a:cubicBezTo>
                      <a:pt x="41" y="8"/>
                      <a:pt x="41" y="8"/>
                      <a:pt x="41" y="8"/>
                    </a:cubicBezTo>
                    <a:cubicBezTo>
                      <a:pt x="42" y="8"/>
                      <a:pt x="42" y="8"/>
                      <a:pt x="42" y="8"/>
                    </a:cubicBezTo>
                    <a:cubicBezTo>
                      <a:pt x="43" y="8"/>
                      <a:pt x="43" y="8"/>
                      <a:pt x="43" y="8"/>
                    </a:cubicBezTo>
                    <a:cubicBezTo>
                      <a:pt x="43" y="8"/>
                      <a:pt x="43" y="8"/>
                      <a:pt x="44" y="9"/>
                    </a:cubicBezTo>
                    <a:cubicBezTo>
                      <a:pt x="45" y="9"/>
                      <a:pt x="47" y="10"/>
                      <a:pt x="49" y="12"/>
                    </a:cubicBezTo>
                    <a:cubicBezTo>
                      <a:pt x="49" y="12"/>
                      <a:pt x="49" y="12"/>
                      <a:pt x="49" y="12"/>
                    </a:cubicBezTo>
                    <a:cubicBezTo>
                      <a:pt x="49" y="12"/>
                      <a:pt x="49" y="12"/>
                      <a:pt x="49" y="12"/>
                    </a:cubicBezTo>
                    <a:cubicBezTo>
                      <a:pt x="50" y="13"/>
                      <a:pt x="50" y="13"/>
                      <a:pt x="50" y="13"/>
                    </a:cubicBezTo>
                    <a:cubicBezTo>
                      <a:pt x="51" y="14"/>
                      <a:pt x="52" y="15"/>
                      <a:pt x="53" y="16"/>
                    </a:cubicBezTo>
                    <a:cubicBezTo>
                      <a:pt x="58" y="21"/>
                      <a:pt x="64" y="33"/>
                      <a:pt x="70" y="30"/>
                    </a:cubicBezTo>
                    <a:cubicBezTo>
                      <a:pt x="76" y="28"/>
                      <a:pt x="78" y="24"/>
                      <a:pt x="79" y="28"/>
                    </a:cubicBezTo>
                    <a:cubicBezTo>
                      <a:pt x="81" y="32"/>
                      <a:pt x="82" y="37"/>
                      <a:pt x="86" y="39"/>
                    </a:cubicBezTo>
                    <a:cubicBezTo>
                      <a:pt x="89" y="40"/>
                      <a:pt x="101" y="44"/>
                      <a:pt x="98" y="48"/>
                    </a:cubicBezTo>
                    <a:cubicBezTo>
                      <a:pt x="96" y="52"/>
                      <a:pt x="94" y="56"/>
                      <a:pt x="98" y="56"/>
                    </a:cubicBezTo>
                    <a:cubicBezTo>
                      <a:pt x="101" y="56"/>
                      <a:pt x="108" y="56"/>
                      <a:pt x="109" y="62"/>
                    </a:cubicBezTo>
                    <a:cubicBezTo>
                      <a:pt x="110" y="65"/>
                      <a:pt x="112" y="67"/>
                      <a:pt x="112" y="6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 name="Freeform 648">
                <a:extLst>
                  <a:ext uri="{FF2B5EF4-FFF2-40B4-BE49-F238E27FC236}">
                    <a16:creationId xmlns:a16="http://schemas.microsoft.com/office/drawing/2014/main" id="{C008D88A-2138-4A75-8E85-65710C6E7E55}"/>
                  </a:ext>
                </a:extLst>
              </p:cNvPr>
              <p:cNvSpPr>
                <a:spLocks/>
              </p:cNvSpPr>
              <p:nvPr/>
            </p:nvSpPr>
            <p:spPr bwMode="auto">
              <a:xfrm>
                <a:off x="1093" y="1413"/>
                <a:ext cx="343" cy="249"/>
              </a:xfrm>
              <a:custGeom>
                <a:avLst/>
                <a:gdLst>
                  <a:gd name="T0" fmla="*/ 207 w 215"/>
                  <a:gd name="T1" fmla="*/ 109 h 144"/>
                  <a:gd name="T2" fmla="*/ 201 w 215"/>
                  <a:gd name="T3" fmla="*/ 132 h 144"/>
                  <a:gd name="T4" fmla="*/ 184 w 215"/>
                  <a:gd name="T5" fmla="*/ 130 h 144"/>
                  <a:gd name="T6" fmla="*/ 163 w 215"/>
                  <a:gd name="T7" fmla="*/ 129 h 144"/>
                  <a:gd name="T8" fmla="*/ 146 w 215"/>
                  <a:gd name="T9" fmla="*/ 143 h 144"/>
                  <a:gd name="T10" fmla="*/ 145 w 215"/>
                  <a:gd name="T11" fmla="*/ 141 h 144"/>
                  <a:gd name="T12" fmla="*/ 145 w 215"/>
                  <a:gd name="T13" fmla="*/ 140 h 144"/>
                  <a:gd name="T14" fmla="*/ 144 w 215"/>
                  <a:gd name="T15" fmla="*/ 139 h 144"/>
                  <a:gd name="T16" fmla="*/ 142 w 215"/>
                  <a:gd name="T17" fmla="*/ 137 h 144"/>
                  <a:gd name="T18" fmla="*/ 141 w 215"/>
                  <a:gd name="T19" fmla="*/ 136 h 144"/>
                  <a:gd name="T20" fmla="*/ 122 w 215"/>
                  <a:gd name="T21" fmla="*/ 120 h 144"/>
                  <a:gd name="T22" fmla="*/ 90 w 215"/>
                  <a:gd name="T23" fmla="*/ 120 h 144"/>
                  <a:gd name="T24" fmla="*/ 72 w 215"/>
                  <a:gd name="T25" fmla="*/ 109 h 144"/>
                  <a:gd name="T26" fmla="*/ 72 w 215"/>
                  <a:gd name="T27" fmla="*/ 108 h 144"/>
                  <a:gd name="T28" fmla="*/ 69 w 215"/>
                  <a:gd name="T29" fmla="*/ 101 h 144"/>
                  <a:gd name="T30" fmla="*/ 58 w 215"/>
                  <a:gd name="T31" fmla="*/ 87 h 144"/>
                  <a:gd name="T32" fmla="*/ 39 w 215"/>
                  <a:gd name="T33" fmla="*/ 67 h 144"/>
                  <a:gd name="T34" fmla="*/ 13 w 215"/>
                  <a:gd name="T35" fmla="*/ 55 h 144"/>
                  <a:gd name="T36" fmla="*/ 9 w 215"/>
                  <a:gd name="T37" fmla="*/ 51 h 144"/>
                  <a:gd name="T38" fmla="*/ 9 w 215"/>
                  <a:gd name="T39" fmla="*/ 51 h 144"/>
                  <a:gd name="T40" fmla="*/ 3 w 215"/>
                  <a:gd name="T41" fmla="*/ 47 h 144"/>
                  <a:gd name="T42" fmla="*/ 1 w 215"/>
                  <a:gd name="T43" fmla="*/ 47 h 144"/>
                  <a:gd name="T44" fmla="*/ 1 w 215"/>
                  <a:gd name="T45" fmla="*/ 46 h 144"/>
                  <a:gd name="T46" fmla="*/ 0 w 215"/>
                  <a:gd name="T47" fmla="*/ 46 h 144"/>
                  <a:gd name="T48" fmla="*/ 36 w 215"/>
                  <a:gd name="T49" fmla="*/ 31 h 144"/>
                  <a:gd name="T50" fmla="*/ 63 w 215"/>
                  <a:gd name="T51" fmla="*/ 15 h 144"/>
                  <a:gd name="T52" fmla="*/ 63 w 215"/>
                  <a:gd name="T53" fmla="*/ 14 h 144"/>
                  <a:gd name="T54" fmla="*/ 100 w 215"/>
                  <a:gd name="T55" fmla="*/ 16 h 144"/>
                  <a:gd name="T56" fmla="*/ 114 w 215"/>
                  <a:gd name="T57" fmla="*/ 16 h 144"/>
                  <a:gd name="T58" fmla="*/ 138 w 215"/>
                  <a:gd name="T59" fmla="*/ 49 h 144"/>
                  <a:gd name="T60" fmla="*/ 156 w 215"/>
                  <a:gd name="T61" fmla="*/ 75 h 144"/>
                  <a:gd name="T62" fmla="*/ 190 w 215"/>
                  <a:gd name="T63" fmla="*/ 96 h 144"/>
                  <a:gd name="T64" fmla="*/ 214 w 215"/>
                  <a:gd name="T65"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44">
                    <a:moveTo>
                      <a:pt x="214" y="104"/>
                    </a:moveTo>
                    <a:cubicBezTo>
                      <a:pt x="213" y="106"/>
                      <a:pt x="210" y="107"/>
                      <a:pt x="207" y="109"/>
                    </a:cubicBezTo>
                    <a:cubicBezTo>
                      <a:pt x="203" y="111"/>
                      <a:pt x="205" y="116"/>
                      <a:pt x="205" y="121"/>
                    </a:cubicBezTo>
                    <a:cubicBezTo>
                      <a:pt x="205" y="125"/>
                      <a:pt x="203" y="130"/>
                      <a:pt x="201" y="132"/>
                    </a:cubicBezTo>
                    <a:cubicBezTo>
                      <a:pt x="199" y="134"/>
                      <a:pt x="196" y="132"/>
                      <a:pt x="194" y="131"/>
                    </a:cubicBezTo>
                    <a:cubicBezTo>
                      <a:pt x="193" y="129"/>
                      <a:pt x="189" y="130"/>
                      <a:pt x="184" y="130"/>
                    </a:cubicBezTo>
                    <a:cubicBezTo>
                      <a:pt x="179" y="130"/>
                      <a:pt x="179" y="131"/>
                      <a:pt x="173" y="132"/>
                    </a:cubicBezTo>
                    <a:cubicBezTo>
                      <a:pt x="167" y="134"/>
                      <a:pt x="166" y="131"/>
                      <a:pt x="163" y="129"/>
                    </a:cubicBezTo>
                    <a:cubicBezTo>
                      <a:pt x="161" y="128"/>
                      <a:pt x="147" y="144"/>
                      <a:pt x="147" y="144"/>
                    </a:cubicBezTo>
                    <a:cubicBezTo>
                      <a:pt x="146" y="144"/>
                      <a:pt x="146" y="143"/>
                      <a:pt x="146" y="143"/>
                    </a:cubicBezTo>
                    <a:cubicBezTo>
                      <a:pt x="146" y="143"/>
                      <a:pt x="146" y="143"/>
                      <a:pt x="146" y="142"/>
                    </a:cubicBezTo>
                    <a:cubicBezTo>
                      <a:pt x="146" y="142"/>
                      <a:pt x="145" y="142"/>
                      <a:pt x="145" y="141"/>
                    </a:cubicBezTo>
                    <a:cubicBezTo>
                      <a:pt x="145" y="141"/>
                      <a:pt x="145" y="141"/>
                      <a:pt x="145" y="141"/>
                    </a:cubicBezTo>
                    <a:cubicBezTo>
                      <a:pt x="145" y="141"/>
                      <a:pt x="145" y="141"/>
                      <a:pt x="145" y="140"/>
                    </a:cubicBezTo>
                    <a:cubicBezTo>
                      <a:pt x="144" y="140"/>
                      <a:pt x="144" y="140"/>
                      <a:pt x="144" y="140"/>
                    </a:cubicBezTo>
                    <a:cubicBezTo>
                      <a:pt x="144" y="140"/>
                      <a:pt x="144" y="140"/>
                      <a:pt x="144" y="139"/>
                    </a:cubicBezTo>
                    <a:cubicBezTo>
                      <a:pt x="144" y="139"/>
                      <a:pt x="144" y="139"/>
                      <a:pt x="144" y="139"/>
                    </a:cubicBezTo>
                    <a:cubicBezTo>
                      <a:pt x="143" y="138"/>
                      <a:pt x="143" y="138"/>
                      <a:pt x="142" y="137"/>
                    </a:cubicBezTo>
                    <a:cubicBezTo>
                      <a:pt x="142" y="137"/>
                      <a:pt x="142" y="137"/>
                      <a:pt x="142" y="137"/>
                    </a:cubicBezTo>
                    <a:cubicBezTo>
                      <a:pt x="142" y="137"/>
                      <a:pt x="142" y="137"/>
                      <a:pt x="141" y="136"/>
                    </a:cubicBezTo>
                    <a:cubicBezTo>
                      <a:pt x="137" y="132"/>
                      <a:pt x="126" y="132"/>
                      <a:pt x="123" y="132"/>
                    </a:cubicBezTo>
                    <a:cubicBezTo>
                      <a:pt x="120" y="131"/>
                      <a:pt x="123" y="126"/>
                      <a:pt x="122" y="120"/>
                    </a:cubicBezTo>
                    <a:cubicBezTo>
                      <a:pt x="122" y="115"/>
                      <a:pt x="107" y="116"/>
                      <a:pt x="103" y="119"/>
                    </a:cubicBezTo>
                    <a:cubicBezTo>
                      <a:pt x="99" y="121"/>
                      <a:pt x="95" y="120"/>
                      <a:pt x="90" y="120"/>
                    </a:cubicBezTo>
                    <a:cubicBezTo>
                      <a:pt x="86" y="120"/>
                      <a:pt x="86" y="121"/>
                      <a:pt x="79" y="120"/>
                    </a:cubicBezTo>
                    <a:cubicBezTo>
                      <a:pt x="74" y="120"/>
                      <a:pt x="72" y="112"/>
                      <a:pt x="72" y="109"/>
                    </a:cubicBezTo>
                    <a:cubicBezTo>
                      <a:pt x="72" y="109"/>
                      <a:pt x="72" y="109"/>
                      <a:pt x="72" y="109"/>
                    </a:cubicBezTo>
                    <a:cubicBezTo>
                      <a:pt x="72" y="108"/>
                      <a:pt x="72" y="108"/>
                      <a:pt x="72" y="108"/>
                    </a:cubicBezTo>
                    <a:cubicBezTo>
                      <a:pt x="72" y="108"/>
                      <a:pt x="72" y="107"/>
                      <a:pt x="72" y="107"/>
                    </a:cubicBezTo>
                    <a:cubicBezTo>
                      <a:pt x="72" y="106"/>
                      <a:pt x="70" y="104"/>
                      <a:pt x="69" y="101"/>
                    </a:cubicBezTo>
                    <a:cubicBezTo>
                      <a:pt x="68" y="95"/>
                      <a:pt x="61" y="95"/>
                      <a:pt x="58" y="95"/>
                    </a:cubicBezTo>
                    <a:cubicBezTo>
                      <a:pt x="54" y="95"/>
                      <a:pt x="56" y="91"/>
                      <a:pt x="58" y="87"/>
                    </a:cubicBezTo>
                    <a:cubicBezTo>
                      <a:pt x="61" y="83"/>
                      <a:pt x="49" y="79"/>
                      <a:pt x="46" y="78"/>
                    </a:cubicBezTo>
                    <a:cubicBezTo>
                      <a:pt x="42" y="76"/>
                      <a:pt x="41" y="71"/>
                      <a:pt x="39" y="67"/>
                    </a:cubicBezTo>
                    <a:cubicBezTo>
                      <a:pt x="38" y="63"/>
                      <a:pt x="36" y="67"/>
                      <a:pt x="30" y="69"/>
                    </a:cubicBezTo>
                    <a:cubicBezTo>
                      <a:pt x="24" y="72"/>
                      <a:pt x="18" y="60"/>
                      <a:pt x="13" y="55"/>
                    </a:cubicBezTo>
                    <a:cubicBezTo>
                      <a:pt x="12" y="54"/>
                      <a:pt x="11" y="53"/>
                      <a:pt x="10" y="52"/>
                    </a:cubicBezTo>
                    <a:cubicBezTo>
                      <a:pt x="10" y="52"/>
                      <a:pt x="10" y="52"/>
                      <a:pt x="9" y="51"/>
                    </a:cubicBezTo>
                    <a:cubicBezTo>
                      <a:pt x="9" y="51"/>
                      <a:pt x="9" y="51"/>
                      <a:pt x="9" y="51"/>
                    </a:cubicBezTo>
                    <a:cubicBezTo>
                      <a:pt x="9" y="51"/>
                      <a:pt x="9" y="51"/>
                      <a:pt x="9" y="51"/>
                    </a:cubicBezTo>
                    <a:cubicBezTo>
                      <a:pt x="7" y="49"/>
                      <a:pt x="5" y="48"/>
                      <a:pt x="4" y="48"/>
                    </a:cubicBezTo>
                    <a:cubicBezTo>
                      <a:pt x="3" y="47"/>
                      <a:pt x="3" y="47"/>
                      <a:pt x="3" y="47"/>
                    </a:cubicBezTo>
                    <a:cubicBezTo>
                      <a:pt x="3" y="47"/>
                      <a:pt x="3" y="47"/>
                      <a:pt x="2" y="47"/>
                    </a:cubicBezTo>
                    <a:cubicBezTo>
                      <a:pt x="2" y="47"/>
                      <a:pt x="2" y="47"/>
                      <a:pt x="1" y="47"/>
                    </a:cubicBezTo>
                    <a:cubicBezTo>
                      <a:pt x="1" y="47"/>
                      <a:pt x="1" y="47"/>
                      <a:pt x="1" y="46"/>
                    </a:cubicBezTo>
                    <a:cubicBezTo>
                      <a:pt x="1" y="46"/>
                      <a:pt x="1" y="46"/>
                      <a:pt x="1" y="46"/>
                    </a:cubicBezTo>
                    <a:cubicBezTo>
                      <a:pt x="1" y="46"/>
                      <a:pt x="0" y="46"/>
                      <a:pt x="0" y="46"/>
                    </a:cubicBezTo>
                    <a:cubicBezTo>
                      <a:pt x="0" y="46"/>
                      <a:pt x="0" y="46"/>
                      <a:pt x="0" y="46"/>
                    </a:cubicBezTo>
                    <a:cubicBezTo>
                      <a:pt x="17" y="45"/>
                      <a:pt x="28" y="41"/>
                      <a:pt x="32" y="39"/>
                    </a:cubicBezTo>
                    <a:cubicBezTo>
                      <a:pt x="35" y="37"/>
                      <a:pt x="34" y="34"/>
                      <a:pt x="36" y="31"/>
                    </a:cubicBezTo>
                    <a:cubicBezTo>
                      <a:pt x="38" y="28"/>
                      <a:pt x="42" y="27"/>
                      <a:pt x="45" y="27"/>
                    </a:cubicBezTo>
                    <a:cubicBezTo>
                      <a:pt x="49" y="27"/>
                      <a:pt x="60" y="16"/>
                      <a:pt x="63" y="15"/>
                    </a:cubicBezTo>
                    <a:cubicBezTo>
                      <a:pt x="63" y="15"/>
                      <a:pt x="63" y="15"/>
                      <a:pt x="63" y="14"/>
                    </a:cubicBezTo>
                    <a:cubicBezTo>
                      <a:pt x="63" y="14"/>
                      <a:pt x="63" y="14"/>
                      <a:pt x="63" y="14"/>
                    </a:cubicBezTo>
                    <a:cubicBezTo>
                      <a:pt x="64" y="14"/>
                      <a:pt x="75" y="5"/>
                      <a:pt x="81" y="2"/>
                    </a:cubicBezTo>
                    <a:cubicBezTo>
                      <a:pt x="86" y="0"/>
                      <a:pt x="95" y="12"/>
                      <a:pt x="100" y="16"/>
                    </a:cubicBezTo>
                    <a:cubicBezTo>
                      <a:pt x="104" y="19"/>
                      <a:pt x="111" y="10"/>
                      <a:pt x="114" y="9"/>
                    </a:cubicBezTo>
                    <a:cubicBezTo>
                      <a:pt x="117" y="7"/>
                      <a:pt x="115" y="13"/>
                      <a:pt x="114" y="16"/>
                    </a:cubicBezTo>
                    <a:cubicBezTo>
                      <a:pt x="113" y="19"/>
                      <a:pt x="120" y="21"/>
                      <a:pt x="127" y="28"/>
                    </a:cubicBezTo>
                    <a:cubicBezTo>
                      <a:pt x="133" y="34"/>
                      <a:pt x="135" y="41"/>
                      <a:pt x="138" y="49"/>
                    </a:cubicBezTo>
                    <a:cubicBezTo>
                      <a:pt x="141" y="57"/>
                      <a:pt x="145" y="64"/>
                      <a:pt x="148" y="68"/>
                    </a:cubicBezTo>
                    <a:cubicBezTo>
                      <a:pt x="151" y="72"/>
                      <a:pt x="152" y="73"/>
                      <a:pt x="156" y="75"/>
                    </a:cubicBezTo>
                    <a:cubicBezTo>
                      <a:pt x="160" y="77"/>
                      <a:pt x="170" y="89"/>
                      <a:pt x="173" y="93"/>
                    </a:cubicBezTo>
                    <a:cubicBezTo>
                      <a:pt x="176" y="97"/>
                      <a:pt x="184" y="96"/>
                      <a:pt x="190" y="96"/>
                    </a:cubicBezTo>
                    <a:cubicBezTo>
                      <a:pt x="196" y="96"/>
                      <a:pt x="196" y="87"/>
                      <a:pt x="199" y="84"/>
                    </a:cubicBezTo>
                    <a:cubicBezTo>
                      <a:pt x="202" y="82"/>
                      <a:pt x="211" y="99"/>
                      <a:pt x="214" y="102"/>
                    </a:cubicBezTo>
                    <a:cubicBezTo>
                      <a:pt x="214" y="103"/>
                      <a:pt x="215" y="104"/>
                      <a:pt x="214" y="10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1" name="Freeform 649">
                <a:extLst>
                  <a:ext uri="{FF2B5EF4-FFF2-40B4-BE49-F238E27FC236}">
                    <a16:creationId xmlns:a16="http://schemas.microsoft.com/office/drawing/2014/main" id="{49489692-5257-4DBA-A3D1-C468BF3A1713}"/>
                  </a:ext>
                </a:extLst>
              </p:cNvPr>
              <p:cNvSpPr>
                <a:spLocks/>
              </p:cNvSpPr>
              <p:nvPr/>
            </p:nvSpPr>
            <p:spPr bwMode="auto">
              <a:xfrm>
                <a:off x="989" y="1317"/>
                <a:ext cx="206" cy="177"/>
              </a:xfrm>
              <a:custGeom>
                <a:avLst/>
                <a:gdLst>
                  <a:gd name="T0" fmla="*/ 128 w 129"/>
                  <a:gd name="T1" fmla="*/ 70 h 103"/>
                  <a:gd name="T2" fmla="*/ 128 w 129"/>
                  <a:gd name="T3" fmla="*/ 70 h 103"/>
                  <a:gd name="T4" fmla="*/ 128 w 129"/>
                  <a:gd name="T5" fmla="*/ 71 h 103"/>
                  <a:gd name="T6" fmla="*/ 110 w 129"/>
                  <a:gd name="T7" fmla="*/ 83 h 103"/>
                  <a:gd name="T8" fmla="*/ 101 w 129"/>
                  <a:gd name="T9" fmla="*/ 87 h 103"/>
                  <a:gd name="T10" fmla="*/ 97 w 129"/>
                  <a:gd name="T11" fmla="*/ 95 h 103"/>
                  <a:gd name="T12" fmla="*/ 65 w 129"/>
                  <a:gd name="T13" fmla="*/ 102 h 103"/>
                  <a:gd name="T14" fmla="*/ 65 w 129"/>
                  <a:gd name="T15" fmla="*/ 102 h 103"/>
                  <a:gd name="T16" fmla="*/ 65 w 129"/>
                  <a:gd name="T17" fmla="*/ 102 h 103"/>
                  <a:gd name="T18" fmla="*/ 65 w 129"/>
                  <a:gd name="T19" fmla="*/ 102 h 103"/>
                  <a:gd name="T20" fmla="*/ 65 w 129"/>
                  <a:gd name="T21" fmla="*/ 102 h 103"/>
                  <a:gd name="T22" fmla="*/ 64 w 129"/>
                  <a:gd name="T23" fmla="*/ 102 h 103"/>
                  <a:gd name="T24" fmla="*/ 45 w 129"/>
                  <a:gd name="T25" fmla="*/ 95 h 103"/>
                  <a:gd name="T26" fmla="*/ 28 w 129"/>
                  <a:gd name="T27" fmla="*/ 103 h 103"/>
                  <a:gd name="T28" fmla="*/ 12 w 129"/>
                  <a:gd name="T29" fmla="*/ 90 h 103"/>
                  <a:gd name="T30" fmla="*/ 0 w 129"/>
                  <a:gd name="T31" fmla="*/ 81 h 103"/>
                  <a:gd name="T32" fmla="*/ 5 w 129"/>
                  <a:gd name="T33" fmla="*/ 76 h 103"/>
                  <a:gd name="T34" fmla="*/ 6 w 129"/>
                  <a:gd name="T35" fmla="*/ 76 h 103"/>
                  <a:gd name="T36" fmla="*/ 7 w 129"/>
                  <a:gd name="T37" fmla="*/ 74 h 103"/>
                  <a:gd name="T38" fmla="*/ 7 w 129"/>
                  <a:gd name="T39" fmla="*/ 74 h 103"/>
                  <a:gd name="T40" fmla="*/ 8 w 129"/>
                  <a:gd name="T41" fmla="*/ 73 h 103"/>
                  <a:gd name="T42" fmla="*/ 8 w 129"/>
                  <a:gd name="T43" fmla="*/ 73 h 103"/>
                  <a:gd name="T44" fmla="*/ 18 w 129"/>
                  <a:gd name="T45" fmla="*/ 67 h 103"/>
                  <a:gd name="T46" fmla="*/ 30 w 129"/>
                  <a:gd name="T47" fmla="*/ 52 h 103"/>
                  <a:gd name="T48" fmla="*/ 31 w 129"/>
                  <a:gd name="T49" fmla="*/ 40 h 103"/>
                  <a:gd name="T50" fmla="*/ 40 w 129"/>
                  <a:gd name="T51" fmla="*/ 28 h 103"/>
                  <a:gd name="T52" fmla="*/ 44 w 129"/>
                  <a:gd name="T53" fmla="*/ 15 h 103"/>
                  <a:gd name="T54" fmla="*/ 53 w 129"/>
                  <a:gd name="T55" fmla="*/ 7 h 103"/>
                  <a:gd name="T56" fmla="*/ 66 w 129"/>
                  <a:gd name="T57" fmla="*/ 0 h 103"/>
                  <a:gd name="T58" fmla="*/ 94 w 129"/>
                  <a:gd name="T59" fmla="*/ 10 h 103"/>
                  <a:gd name="T60" fmla="*/ 104 w 129"/>
                  <a:gd name="T61" fmla="*/ 22 h 103"/>
                  <a:gd name="T62" fmla="*/ 120 w 129"/>
                  <a:gd name="T63" fmla="*/ 26 h 103"/>
                  <a:gd name="T64" fmla="*/ 121 w 129"/>
                  <a:gd name="T65" fmla="*/ 61 h 103"/>
                  <a:gd name="T66" fmla="*/ 128 w 129"/>
                  <a:gd name="T67" fmla="*/ 7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 h="103">
                    <a:moveTo>
                      <a:pt x="128" y="70"/>
                    </a:moveTo>
                    <a:cubicBezTo>
                      <a:pt x="128" y="70"/>
                      <a:pt x="128" y="70"/>
                      <a:pt x="128" y="70"/>
                    </a:cubicBezTo>
                    <a:cubicBezTo>
                      <a:pt x="128" y="71"/>
                      <a:pt x="128" y="71"/>
                      <a:pt x="128" y="71"/>
                    </a:cubicBezTo>
                    <a:cubicBezTo>
                      <a:pt x="125" y="72"/>
                      <a:pt x="114" y="83"/>
                      <a:pt x="110" y="83"/>
                    </a:cubicBezTo>
                    <a:cubicBezTo>
                      <a:pt x="107" y="83"/>
                      <a:pt x="103" y="84"/>
                      <a:pt x="101" y="87"/>
                    </a:cubicBezTo>
                    <a:cubicBezTo>
                      <a:pt x="99" y="90"/>
                      <a:pt x="100" y="93"/>
                      <a:pt x="97" y="95"/>
                    </a:cubicBezTo>
                    <a:cubicBezTo>
                      <a:pt x="93" y="97"/>
                      <a:pt x="82" y="101"/>
                      <a:pt x="65" y="102"/>
                    </a:cubicBezTo>
                    <a:cubicBezTo>
                      <a:pt x="65" y="102"/>
                      <a:pt x="65" y="102"/>
                      <a:pt x="65" y="102"/>
                    </a:cubicBezTo>
                    <a:cubicBezTo>
                      <a:pt x="65" y="102"/>
                      <a:pt x="65" y="102"/>
                      <a:pt x="65" y="102"/>
                    </a:cubicBezTo>
                    <a:cubicBezTo>
                      <a:pt x="65" y="102"/>
                      <a:pt x="65" y="102"/>
                      <a:pt x="65" y="102"/>
                    </a:cubicBezTo>
                    <a:cubicBezTo>
                      <a:pt x="65" y="102"/>
                      <a:pt x="65" y="102"/>
                      <a:pt x="65" y="102"/>
                    </a:cubicBezTo>
                    <a:cubicBezTo>
                      <a:pt x="64" y="102"/>
                      <a:pt x="64" y="102"/>
                      <a:pt x="64" y="102"/>
                    </a:cubicBezTo>
                    <a:cubicBezTo>
                      <a:pt x="61" y="102"/>
                      <a:pt x="52" y="95"/>
                      <a:pt x="45" y="95"/>
                    </a:cubicBezTo>
                    <a:cubicBezTo>
                      <a:pt x="37" y="95"/>
                      <a:pt x="28" y="103"/>
                      <a:pt x="28" y="103"/>
                    </a:cubicBezTo>
                    <a:cubicBezTo>
                      <a:pt x="25" y="98"/>
                      <a:pt x="14" y="91"/>
                      <a:pt x="12" y="90"/>
                    </a:cubicBezTo>
                    <a:cubicBezTo>
                      <a:pt x="8" y="89"/>
                      <a:pt x="0" y="81"/>
                      <a:pt x="0" y="81"/>
                    </a:cubicBezTo>
                    <a:cubicBezTo>
                      <a:pt x="2" y="79"/>
                      <a:pt x="3" y="78"/>
                      <a:pt x="5" y="76"/>
                    </a:cubicBezTo>
                    <a:cubicBezTo>
                      <a:pt x="5" y="76"/>
                      <a:pt x="6" y="76"/>
                      <a:pt x="6" y="76"/>
                    </a:cubicBezTo>
                    <a:cubicBezTo>
                      <a:pt x="6" y="75"/>
                      <a:pt x="6" y="75"/>
                      <a:pt x="7" y="74"/>
                    </a:cubicBezTo>
                    <a:cubicBezTo>
                      <a:pt x="7" y="74"/>
                      <a:pt x="7" y="74"/>
                      <a:pt x="7" y="74"/>
                    </a:cubicBezTo>
                    <a:cubicBezTo>
                      <a:pt x="7" y="74"/>
                      <a:pt x="7" y="73"/>
                      <a:pt x="8" y="73"/>
                    </a:cubicBezTo>
                    <a:cubicBezTo>
                      <a:pt x="8" y="73"/>
                      <a:pt x="8" y="73"/>
                      <a:pt x="8" y="73"/>
                    </a:cubicBezTo>
                    <a:cubicBezTo>
                      <a:pt x="8" y="73"/>
                      <a:pt x="15" y="72"/>
                      <a:pt x="18" y="67"/>
                    </a:cubicBezTo>
                    <a:cubicBezTo>
                      <a:pt x="21" y="63"/>
                      <a:pt x="30" y="58"/>
                      <a:pt x="30" y="52"/>
                    </a:cubicBezTo>
                    <a:cubicBezTo>
                      <a:pt x="31" y="45"/>
                      <a:pt x="27" y="44"/>
                      <a:pt x="31" y="40"/>
                    </a:cubicBezTo>
                    <a:cubicBezTo>
                      <a:pt x="35" y="36"/>
                      <a:pt x="40" y="33"/>
                      <a:pt x="40" y="28"/>
                    </a:cubicBezTo>
                    <a:cubicBezTo>
                      <a:pt x="39" y="22"/>
                      <a:pt x="39" y="17"/>
                      <a:pt x="44" y="15"/>
                    </a:cubicBezTo>
                    <a:cubicBezTo>
                      <a:pt x="48" y="12"/>
                      <a:pt x="48" y="10"/>
                      <a:pt x="53" y="7"/>
                    </a:cubicBezTo>
                    <a:cubicBezTo>
                      <a:pt x="57" y="4"/>
                      <a:pt x="63" y="5"/>
                      <a:pt x="66" y="0"/>
                    </a:cubicBezTo>
                    <a:cubicBezTo>
                      <a:pt x="66" y="0"/>
                      <a:pt x="90" y="4"/>
                      <a:pt x="94" y="10"/>
                    </a:cubicBezTo>
                    <a:cubicBezTo>
                      <a:pt x="97" y="16"/>
                      <a:pt x="99" y="23"/>
                      <a:pt x="104" y="22"/>
                    </a:cubicBezTo>
                    <a:cubicBezTo>
                      <a:pt x="109" y="20"/>
                      <a:pt x="120" y="17"/>
                      <a:pt x="120" y="26"/>
                    </a:cubicBezTo>
                    <a:cubicBezTo>
                      <a:pt x="119" y="35"/>
                      <a:pt x="117" y="57"/>
                      <a:pt x="121" y="61"/>
                    </a:cubicBezTo>
                    <a:cubicBezTo>
                      <a:pt x="124" y="65"/>
                      <a:pt x="129" y="69"/>
                      <a:pt x="128" y="70"/>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2" name="Freeform 650">
                <a:extLst>
                  <a:ext uri="{FF2B5EF4-FFF2-40B4-BE49-F238E27FC236}">
                    <a16:creationId xmlns:a16="http://schemas.microsoft.com/office/drawing/2014/main" id="{F5E7CD8D-E0FC-4517-91C1-FA4A2471ABA7}"/>
                  </a:ext>
                </a:extLst>
              </p:cNvPr>
              <p:cNvSpPr>
                <a:spLocks/>
              </p:cNvSpPr>
              <p:nvPr/>
            </p:nvSpPr>
            <p:spPr bwMode="auto">
              <a:xfrm>
                <a:off x="815" y="1005"/>
                <a:ext cx="255" cy="272"/>
              </a:xfrm>
              <a:custGeom>
                <a:avLst/>
                <a:gdLst>
                  <a:gd name="T0" fmla="*/ 160 w 160"/>
                  <a:gd name="T1" fmla="*/ 133 h 158"/>
                  <a:gd name="T2" fmla="*/ 158 w 160"/>
                  <a:gd name="T3" fmla="*/ 158 h 158"/>
                  <a:gd name="T4" fmla="*/ 152 w 160"/>
                  <a:gd name="T5" fmla="*/ 156 h 158"/>
                  <a:gd name="T6" fmla="*/ 139 w 160"/>
                  <a:gd name="T7" fmla="*/ 137 h 158"/>
                  <a:gd name="T8" fmla="*/ 127 w 160"/>
                  <a:gd name="T9" fmla="*/ 137 h 158"/>
                  <a:gd name="T10" fmla="*/ 118 w 160"/>
                  <a:gd name="T11" fmla="*/ 130 h 158"/>
                  <a:gd name="T12" fmla="*/ 111 w 160"/>
                  <a:gd name="T13" fmla="*/ 128 h 158"/>
                  <a:gd name="T14" fmla="*/ 111 w 160"/>
                  <a:gd name="T15" fmla="*/ 109 h 158"/>
                  <a:gd name="T16" fmla="*/ 103 w 160"/>
                  <a:gd name="T17" fmla="*/ 107 h 158"/>
                  <a:gd name="T18" fmla="*/ 91 w 160"/>
                  <a:gd name="T19" fmla="*/ 97 h 158"/>
                  <a:gd name="T20" fmla="*/ 89 w 160"/>
                  <a:gd name="T21" fmla="*/ 107 h 158"/>
                  <a:gd name="T22" fmla="*/ 72 w 160"/>
                  <a:gd name="T23" fmla="*/ 114 h 158"/>
                  <a:gd name="T24" fmla="*/ 62 w 160"/>
                  <a:gd name="T25" fmla="*/ 107 h 158"/>
                  <a:gd name="T26" fmla="*/ 57 w 160"/>
                  <a:gd name="T27" fmla="*/ 102 h 158"/>
                  <a:gd name="T28" fmla="*/ 38 w 160"/>
                  <a:gd name="T29" fmla="*/ 103 h 158"/>
                  <a:gd name="T30" fmla="*/ 23 w 160"/>
                  <a:gd name="T31" fmla="*/ 93 h 158"/>
                  <a:gd name="T32" fmla="*/ 8 w 160"/>
                  <a:gd name="T33" fmla="*/ 89 h 158"/>
                  <a:gd name="T34" fmla="*/ 1 w 160"/>
                  <a:gd name="T35" fmla="*/ 81 h 158"/>
                  <a:gd name="T36" fmla="*/ 1 w 160"/>
                  <a:gd name="T37" fmla="*/ 79 h 158"/>
                  <a:gd name="T38" fmla="*/ 4 w 160"/>
                  <a:gd name="T39" fmla="*/ 67 h 158"/>
                  <a:gd name="T40" fmla="*/ 9 w 160"/>
                  <a:gd name="T41" fmla="*/ 61 h 158"/>
                  <a:gd name="T42" fmla="*/ 11 w 160"/>
                  <a:gd name="T43" fmla="*/ 54 h 158"/>
                  <a:gd name="T44" fmla="*/ 22 w 160"/>
                  <a:gd name="T45" fmla="*/ 50 h 158"/>
                  <a:gd name="T46" fmla="*/ 27 w 160"/>
                  <a:gd name="T47" fmla="*/ 42 h 158"/>
                  <a:gd name="T48" fmla="*/ 36 w 160"/>
                  <a:gd name="T49" fmla="*/ 33 h 158"/>
                  <a:gd name="T50" fmla="*/ 35 w 160"/>
                  <a:gd name="T51" fmla="*/ 7 h 158"/>
                  <a:gd name="T52" fmla="*/ 42 w 160"/>
                  <a:gd name="T53" fmla="*/ 2 h 158"/>
                  <a:gd name="T54" fmla="*/ 55 w 160"/>
                  <a:gd name="T55" fmla="*/ 4 h 158"/>
                  <a:gd name="T56" fmla="*/ 76 w 160"/>
                  <a:gd name="T57" fmla="*/ 11 h 158"/>
                  <a:gd name="T58" fmla="*/ 87 w 160"/>
                  <a:gd name="T59" fmla="*/ 14 h 158"/>
                  <a:gd name="T60" fmla="*/ 102 w 160"/>
                  <a:gd name="T61" fmla="*/ 12 h 158"/>
                  <a:gd name="T62" fmla="*/ 106 w 160"/>
                  <a:gd name="T63" fmla="*/ 23 h 158"/>
                  <a:gd name="T64" fmla="*/ 125 w 160"/>
                  <a:gd name="T65" fmla="*/ 21 h 158"/>
                  <a:gd name="T66" fmla="*/ 129 w 160"/>
                  <a:gd name="T67" fmla="*/ 45 h 158"/>
                  <a:gd name="T68" fmla="*/ 136 w 160"/>
                  <a:gd name="T69" fmla="*/ 52 h 158"/>
                  <a:gd name="T70" fmla="*/ 141 w 160"/>
                  <a:gd name="T71" fmla="*/ 63 h 158"/>
                  <a:gd name="T72" fmla="*/ 149 w 160"/>
                  <a:gd name="T73" fmla="*/ 74 h 158"/>
                  <a:gd name="T74" fmla="*/ 150 w 160"/>
                  <a:gd name="T75" fmla="*/ 90 h 158"/>
                  <a:gd name="T76" fmla="*/ 155 w 160"/>
                  <a:gd name="T77" fmla="*/ 103 h 158"/>
                  <a:gd name="T78" fmla="*/ 155 w 160"/>
                  <a:gd name="T79" fmla="*/ 104 h 158"/>
                  <a:gd name="T80" fmla="*/ 155 w 160"/>
                  <a:gd name="T81" fmla="*/ 104 h 158"/>
                  <a:gd name="T82" fmla="*/ 149 w 160"/>
                  <a:gd name="T83" fmla="*/ 120 h 158"/>
                  <a:gd name="T84" fmla="*/ 160 w 160"/>
                  <a:gd name="T85" fmla="*/ 13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58">
                    <a:moveTo>
                      <a:pt x="160" y="133"/>
                    </a:moveTo>
                    <a:cubicBezTo>
                      <a:pt x="160" y="138"/>
                      <a:pt x="159" y="152"/>
                      <a:pt x="158" y="158"/>
                    </a:cubicBezTo>
                    <a:cubicBezTo>
                      <a:pt x="156" y="158"/>
                      <a:pt x="154" y="157"/>
                      <a:pt x="152" y="156"/>
                    </a:cubicBezTo>
                    <a:cubicBezTo>
                      <a:pt x="149" y="151"/>
                      <a:pt x="146" y="137"/>
                      <a:pt x="139" y="137"/>
                    </a:cubicBezTo>
                    <a:cubicBezTo>
                      <a:pt x="132" y="137"/>
                      <a:pt x="130" y="139"/>
                      <a:pt x="127" y="137"/>
                    </a:cubicBezTo>
                    <a:cubicBezTo>
                      <a:pt x="123" y="135"/>
                      <a:pt x="121" y="130"/>
                      <a:pt x="118" y="130"/>
                    </a:cubicBezTo>
                    <a:cubicBezTo>
                      <a:pt x="114" y="131"/>
                      <a:pt x="111" y="136"/>
                      <a:pt x="111" y="128"/>
                    </a:cubicBezTo>
                    <a:cubicBezTo>
                      <a:pt x="111" y="120"/>
                      <a:pt x="116" y="109"/>
                      <a:pt x="111" y="109"/>
                    </a:cubicBezTo>
                    <a:cubicBezTo>
                      <a:pt x="107" y="109"/>
                      <a:pt x="106" y="111"/>
                      <a:pt x="103" y="107"/>
                    </a:cubicBezTo>
                    <a:cubicBezTo>
                      <a:pt x="100" y="102"/>
                      <a:pt x="92" y="92"/>
                      <a:pt x="91" y="97"/>
                    </a:cubicBezTo>
                    <a:cubicBezTo>
                      <a:pt x="90" y="101"/>
                      <a:pt x="95" y="102"/>
                      <a:pt x="89" y="107"/>
                    </a:cubicBezTo>
                    <a:cubicBezTo>
                      <a:pt x="83" y="112"/>
                      <a:pt x="79" y="116"/>
                      <a:pt x="72" y="114"/>
                    </a:cubicBezTo>
                    <a:cubicBezTo>
                      <a:pt x="64" y="112"/>
                      <a:pt x="64" y="108"/>
                      <a:pt x="62" y="107"/>
                    </a:cubicBezTo>
                    <a:cubicBezTo>
                      <a:pt x="60" y="107"/>
                      <a:pt x="60" y="101"/>
                      <a:pt x="57" y="102"/>
                    </a:cubicBezTo>
                    <a:cubicBezTo>
                      <a:pt x="53" y="103"/>
                      <a:pt x="45" y="107"/>
                      <a:pt x="38" y="103"/>
                    </a:cubicBezTo>
                    <a:cubicBezTo>
                      <a:pt x="32" y="100"/>
                      <a:pt x="28" y="92"/>
                      <a:pt x="23" y="93"/>
                    </a:cubicBezTo>
                    <a:cubicBezTo>
                      <a:pt x="18" y="94"/>
                      <a:pt x="12" y="92"/>
                      <a:pt x="8" y="89"/>
                    </a:cubicBezTo>
                    <a:cubicBezTo>
                      <a:pt x="4" y="85"/>
                      <a:pt x="1" y="81"/>
                      <a:pt x="1" y="81"/>
                    </a:cubicBezTo>
                    <a:cubicBezTo>
                      <a:pt x="1" y="81"/>
                      <a:pt x="1" y="80"/>
                      <a:pt x="1" y="79"/>
                    </a:cubicBezTo>
                    <a:cubicBezTo>
                      <a:pt x="1" y="75"/>
                      <a:pt x="0" y="71"/>
                      <a:pt x="4" y="67"/>
                    </a:cubicBezTo>
                    <a:cubicBezTo>
                      <a:pt x="8" y="63"/>
                      <a:pt x="10" y="65"/>
                      <a:pt x="9" y="61"/>
                    </a:cubicBezTo>
                    <a:cubicBezTo>
                      <a:pt x="9" y="57"/>
                      <a:pt x="7" y="55"/>
                      <a:pt x="11" y="54"/>
                    </a:cubicBezTo>
                    <a:cubicBezTo>
                      <a:pt x="15" y="52"/>
                      <a:pt x="20" y="55"/>
                      <a:pt x="22" y="50"/>
                    </a:cubicBezTo>
                    <a:cubicBezTo>
                      <a:pt x="24" y="44"/>
                      <a:pt x="23" y="44"/>
                      <a:pt x="27" y="42"/>
                    </a:cubicBezTo>
                    <a:cubicBezTo>
                      <a:pt x="32" y="39"/>
                      <a:pt x="35" y="41"/>
                      <a:pt x="36" y="33"/>
                    </a:cubicBezTo>
                    <a:cubicBezTo>
                      <a:pt x="37" y="24"/>
                      <a:pt x="31" y="11"/>
                      <a:pt x="35" y="7"/>
                    </a:cubicBezTo>
                    <a:cubicBezTo>
                      <a:pt x="38" y="2"/>
                      <a:pt x="39" y="0"/>
                      <a:pt x="42" y="2"/>
                    </a:cubicBezTo>
                    <a:cubicBezTo>
                      <a:pt x="45" y="3"/>
                      <a:pt x="50" y="8"/>
                      <a:pt x="55" y="4"/>
                    </a:cubicBezTo>
                    <a:cubicBezTo>
                      <a:pt x="56" y="8"/>
                      <a:pt x="74" y="11"/>
                      <a:pt x="76" y="11"/>
                    </a:cubicBezTo>
                    <a:cubicBezTo>
                      <a:pt x="79" y="11"/>
                      <a:pt x="84" y="12"/>
                      <a:pt x="87" y="14"/>
                    </a:cubicBezTo>
                    <a:cubicBezTo>
                      <a:pt x="90" y="17"/>
                      <a:pt x="93" y="14"/>
                      <a:pt x="102" y="12"/>
                    </a:cubicBezTo>
                    <a:cubicBezTo>
                      <a:pt x="110" y="9"/>
                      <a:pt x="107" y="16"/>
                      <a:pt x="106" y="23"/>
                    </a:cubicBezTo>
                    <a:cubicBezTo>
                      <a:pt x="106" y="30"/>
                      <a:pt x="123" y="22"/>
                      <a:pt x="125" y="21"/>
                    </a:cubicBezTo>
                    <a:cubicBezTo>
                      <a:pt x="128" y="20"/>
                      <a:pt x="130" y="39"/>
                      <a:pt x="129" y="45"/>
                    </a:cubicBezTo>
                    <a:cubicBezTo>
                      <a:pt x="127" y="52"/>
                      <a:pt x="132" y="52"/>
                      <a:pt x="136" y="52"/>
                    </a:cubicBezTo>
                    <a:cubicBezTo>
                      <a:pt x="139" y="52"/>
                      <a:pt x="141" y="59"/>
                      <a:pt x="141" y="63"/>
                    </a:cubicBezTo>
                    <a:cubicBezTo>
                      <a:pt x="140" y="68"/>
                      <a:pt x="144" y="69"/>
                      <a:pt x="149" y="74"/>
                    </a:cubicBezTo>
                    <a:cubicBezTo>
                      <a:pt x="154" y="80"/>
                      <a:pt x="152" y="82"/>
                      <a:pt x="150" y="90"/>
                    </a:cubicBezTo>
                    <a:cubicBezTo>
                      <a:pt x="149" y="98"/>
                      <a:pt x="153" y="97"/>
                      <a:pt x="155" y="103"/>
                    </a:cubicBezTo>
                    <a:cubicBezTo>
                      <a:pt x="155" y="103"/>
                      <a:pt x="155" y="104"/>
                      <a:pt x="155" y="104"/>
                    </a:cubicBezTo>
                    <a:cubicBezTo>
                      <a:pt x="155" y="104"/>
                      <a:pt x="155" y="104"/>
                      <a:pt x="155" y="104"/>
                    </a:cubicBezTo>
                    <a:cubicBezTo>
                      <a:pt x="153" y="108"/>
                      <a:pt x="148" y="116"/>
                      <a:pt x="149" y="120"/>
                    </a:cubicBezTo>
                    <a:cubicBezTo>
                      <a:pt x="152" y="125"/>
                      <a:pt x="160" y="128"/>
                      <a:pt x="160" y="133"/>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3" name="Freeform 651">
                <a:extLst>
                  <a:ext uri="{FF2B5EF4-FFF2-40B4-BE49-F238E27FC236}">
                    <a16:creationId xmlns:a16="http://schemas.microsoft.com/office/drawing/2014/main" id="{56FE0E10-96C0-476F-9900-F715C3960460}"/>
                  </a:ext>
                </a:extLst>
              </p:cNvPr>
              <p:cNvSpPr>
                <a:spLocks/>
              </p:cNvSpPr>
              <p:nvPr/>
            </p:nvSpPr>
            <p:spPr bwMode="auto">
              <a:xfrm>
                <a:off x="1051" y="1107"/>
                <a:ext cx="463" cy="486"/>
              </a:xfrm>
              <a:custGeom>
                <a:avLst/>
                <a:gdLst>
                  <a:gd name="T0" fmla="*/ 280 w 290"/>
                  <a:gd name="T1" fmla="*/ 238 h 282"/>
                  <a:gd name="T2" fmla="*/ 242 w 290"/>
                  <a:gd name="T3" fmla="*/ 246 h 282"/>
                  <a:gd name="T4" fmla="*/ 245 w 290"/>
                  <a:gd name="T5" fmla="*/ 271 h 282"/>
                  <a:gd name="T6" fmla="*/ 240 w 290"/>
                  <a:gd name="T7" fmla="*/ 280 h 282"/>
                  <a:gd name="T8" fmla="*/ 216 w 290"/>
                  <a:gd name="T9" fmla="*/ 274 h 282"/>
                  <a:gd name="T10" fmla="*/ 182 w 290"/>
                  <a:gd name="T11" fmla="*/ 253 h 282"/>
                  <a:gd name="T12" fmla="*/ 164 w 290"/>
                  <a:gd name="T13" fmla="*/ 227 h 282"/>
                  <a:gd name="T14" fmla="*/ 140 w 290"/>
                  <a:gd name="T15" fmla="*/ 194 h 282"/>
                  <a:gd name="T16" fmla="*/ 126 w 290"/>
                  <a:gd name="T17" fmla="*/ 194 h 282"/>
                  <a:gd name="T18" fmla="*/ 89 w 290"/>
                  <a:gd name="T19" fmla="*/ 192 h 282"/>
                  <a:gd name="T20" fmla="*/ 81 w 290"/>
                  <a:gd name="T21" fmla="*/ 148 h 282"/>
                  <a:gd name="T22" fmla="*/ 55 w 290"/>
                  <a:gd name="T23" fmla="*/ 132 h 282"/>
                  <a:gd name="T24" fmla="*/ 28 w 290"/>
                  <a:gd name="T25" fmla="*/ 119 h 282"/>
                  <a:gd name="T26" fmla="*/ 10 w 290"/>
                  <a:gd name="T27" fmla="*/ 99 h 282"/>
                  <a:gd name="T28" fmla="*/ 1 w 290"/>
                  <a:gd name="T29" fmla="*/ 61 h 282"/>
                  <a:gd name="T30" fmla="*/ 16 w 290"/>
                  <a:gd name="T31" fmla="*/ 43 h 282"/>
                  <a:gd name="T32" fmla="*/ 34 w 290"/>
                  <a:gd name="T33" fmla="*/ 44 h 282"/>
                  <a:gd name="T34" fmla="*/ 46 w 290"/>
                  <a:gd name="T35" fmla="*/ 40 h 282"/>
                  <a:gd name="T36" fmla="*/ 76 w 290"/>
                  <a:gd name="T37" fmla="*/ 12 h 282"/>
                  <a:gd name="T38" fmla="*/ 96 w 290"/>
                  <a:gd name="T39" fmla="*/ 3 h 282"/>
                  <a:gd name="T40" fmla="*/ 103 w 290"/>
                  <a:gd name="T41" fmla="*/ 4 h 282"/>
                  <a:gd name="T42" fmla="*/ 123 w 290"/>
                  <a:gd name="T43" fmla="*/ 19 h 282"/>
                  <a:gd name="T44" fmla="*/ 138 w 290"/>
                  <a:gd name="T45" fmla="*/ 10 h 282"/>
                  <a:gd name="T46" fmla="*/ 153 w 290"/>
                  <a:gd name="T47" fmla="*/ 36 h 282"/>
                  <a:gd name="T48" fmla="*/ 144 w 290"/>
                  <a:gd name="T49" fmla="*/ 84 h 282"/>
                  <a:gd name="T50" fmla="*/ 162 w 290"/>
                  <a:gd name="T51" fmla="*/ 111 h 282"/>
                  <a:gd name="T52" fmla="*/ 178 w 290"/>
                  <a:gd name="T53" fmla="*/ 126 h 282"/>
                  <a:gd name="T54" fmla="*/ 201 w 290"/>
                  <a:gd name="T55" fmla="*/ 147 h 282"/>
                  <a:gd name="T56" fmla="*/ 213 w 290"/>
                  <a:gd name="T57" fmla="*/ 163 h 282"/>
                  <a:gd name="T58" fmla="*/ 237 w 290"/>
                  <a:gd name="T59" fmla="*/ 172 h 282"/>
                  <a:gd name="T60" fmla="*/ 257 w 290"/>
                  <a:gd name="T61" fmla="*/ 197 h 282"/>
                  <a:gd name="T62" fmla="*/ 273 w 290"/>
                  <a:gd name="T63" fmla="*/ 207 h 282"/>
                  <a:gd name="T64" fmla="*/ 288 w 290"/>
                  <a:gd name="T65" fmla="*/ 22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282">
                    <a:moveTo>
                      <a:pt x="289" y="231"/>
                    </a:moveTo>
                    <a:cubicBezTo>
                      <a:pt x="286" y="235"/>
                      <a:pt x="284" y="237"/>
                      <a:pt x="280" y="238"/>
                    </a:cubicBezTo>
                    <a:cubicBezTo>
                      <a:pt x="276" y="240"/>
                      <a:pt x="262" y="245"/>
                      <a:pt x="258" y="245"/>
                    </a:cubicBezTo>
                    <a:cubicBezTo>
                      <a:pt x="255" y="244"/>
                      <a:pt x="241" y="240"/>
                      <a:pt x="242" y="246"/>
                    </a:cubicBezTo>
                    <a:cubicBezTo>
                      <a:pt x="244" y="252"/>
                      <a:pt x="254" y="257"/>
                      <a:pt x="249" y="262"/>
                    </a:cubicBezTo>
                    <a:cubicBezTo>
                      <a:pt x="244" y="267"/>
                      <a:pt x="244" y="268"/>
                      <a:pt x="245" y="271"/>
                    </a:cubicBezTo>
                    <a:cubicBezTo>
                      <a:pt x="246" y="273"/>
                      <a:pt x="250" y="278"/>
                      <a:pt x="240" y="282"/>
                    </a:cubicBezTo>
                    <a:cubicBezTo>
                      <a:pt x="241" y="282"/>
                      <a:pt x="240" y="281"/>
                      <a:pt x="240" y="280"/>
                    </a:cubicBezTo>
                    <a:cubicBezTo>
                      <a:pt x="237" y="277"/>
                      <a:pt x="228" y="260"/>
                      <a:pt x="225" y="262"/>
                    </a:cubicBezTo>
                    <a:cubicBezTo>
                      <a:pt x="222" y="265"/>
                      <a:pt x="222" y="274"/>
                      <a:pt x="216" y="274"/>
                    </a:cubicBezTo>
                    <a:cubicBezTo>
                      <a:pt x="210" y="274"/>
                      <a:pt x="202" y="275"/>
                      <a:pt x="199" y="271"/>
                    </a:cubicBezTo>
                    <a:cubicBezTo>
                      <a:pt x="196" y="267"/>
                      <a:pt x="186" y="255"/>
                      <a:pt x="182" y="253"/>
                    </a:cubicBezTo>
                    <a:cubicBezTo>
                      <a:pt x="178" y="251"/>
                      <a:pt x="177" y="250"/>
                      <a:pt x="174" y="246"/>
                    </a:cubicBezTo>
                    <a:cubicBezTo>
                      <a:pt x="171" y="242"/>
                      <a:pt x="167" y="235"/>
                      <a:pt x="164" y="227"/>
                    </a:cubicBezTo>
                    <a:cubicBezTo>
                      <a:pt x="161" y="219"/>
                      <a:pt x="159" y="212"/>
                      <a:pt x="153" y="206"/>
                    </a:cubicBezTo>
                    <a:cubicBezTo>
                      <a:pt x="146" y="199"/>
                      <a:pt x="139" y="197"/>
                      <a:pt x="140" y="194"/>
                    </a:cubicBezTo>
                    <a:cubicBezTo>
                      <a:pt x="141" y="191"/>
                      <a:pt x="143" y="185"/>
                      <a:pt x="140" y="187"/>
                    </a:cubicBezTo>
                    <a:cubicBezTo>
                      <a:pt x="137" y="188"/>
                      <a:pt x="130" y="197"/>
                      <a:pt x="126" y="194"/>
                    </a:cubicBezTo>
                    <a:cubicBezTo>
                      <a:pt x="121" y="190"/>
                      <a:pt x="112" y="178"/>
                      <a:pt x="107" y="180"/>
                    </a:cubicBezTo>
                    <a:cubicBezTo>
                      <a:pt x="101" y="183"/>
                      <a:pt x="90" y="192"/>
                      <a:pt x="89" y="192"/>
                    </a:cubicBezTo>
                    <a:cubicBezTo>
                      <a:pt x="90" y="191"/>
                      <a:pt x="85" y="187"/>
                      <a:pt x="82" y="183"/>
                    </a:cubicBezTo>
                    <a:cubicBezTo>
                      <a:pt x="78" y="179"/>
                      <a:pt x="80" y="157"/>
                      <a:pt x="81" y="148"/>
                    </a:cubicBezTo>
                    <a:cubicBezTo>
                      <a:pt x="81" y="139"/>
                      <a:pt x="70" y="142"/>
                      <a:pt x="65" y="144"/>
                    </a:cubicBezTo>
                    <a:cubicBezTo>
                      <a:pt x="60" y="145"/>
                      <a:pt x="58" y="138"/>
                      <a:pt x="55" y="132"/>
                    </a:cubicBezTo>
                    <a:cubicBezTo>
                      <a:pt x="51" y="126"/>
                      <a:pt x="27" y="122"/>
                      <a:pt x="27" y="122"/>
                    </a:cubicBezTo>
                    <a:cubicBezTo>
                      <a:pt x="28" y="122"/>
                      <a:pt x="28" y="120"/>
                      <a:pt x="28" y="119"/>
                    </a:cubicBezTo>
                    <a:cubicBezTo>
                      <a:pt x="30" y="112"/>
                      <a:pt x="32" y="100"/>
                      <a:pt x="25" y="99"/>
                    </a:cubicBezTo>
                    <a:cubicBezTo>
                      <a:pt x="20" y="98"/>
                      <a:pt x="15" y="99"/>
                      <a:pt x="10" y="99"/>
                    </a:cubicBezTo>
                    <a:cubicBezTo>
                      <a:pt x="11" y="93"/>
                      <a:pt x="12" y="79"/>
                      <a:pt x="12" y="74"/>
                    </a:cubicBezTo>
                    <a:cubicBezTo>
                      <a:pt x="12" y="69"/>
                      <a:pt x="4" y="66"/>
                      <a:pt x="1" y="61"/>
                    </a:cubicBezTo>
                    <a:cubicBezTo>
                      <a:pt x="0" y="57"/>
                      <a:pt x="5" y="49"/>
                      <a:pt x="7" y="45"/>
                    </a:cubicBezTo>
                    <a:cubicBezTo>
                      <a:pt x="9" y="48"/>
                      <a:pt x="13" y="45"/>
                      <a:pt x="16" y="43"/>
                    </a:cubicBezTo>
                    <a:cubicBezTo>
                      <a:pt x="21" y="42"/>
                      <a:pt x="21" y="48"/>
                      <a:pt x="25" y="52"/>
                    </a:cubicBezTo>
                    <a:cubicBezTo>
                      <a:pt x="30" y="56"/>
                      <a:pt x="32" y="47"/>
                      <a:pt x="34" y="44"/>
                    </a:cubicBezTo>
                    <a:cubicBezTo>
                      <a:pt x="35" y="40"/>
                      <a:pt x="41" y="44"/>
                      <a:pt x="44" y="47"/>
                    </a:cubicBezTo>
                    <a:cubicBezTo>
                      <a:pt x="48" y="50"/>
                      <a:pt x="47" y="45"/>
                      <a:pt x="46" y="40"/>
                    </a:cubicBezTo>
                    <a:cubicBezTo>
                      <a:pt x="45" y="35"/>
                      <a:pt x="52" y="21"/>
                      <a:pt x="55" y="17"/>
                    </a:cubicBezTo>
                    <a:cubicBezTo>
                      <a:pt x="57" y="12"/>
                      <a:pt x="68" y="10"/>
                      <a:pt x="76" y="12"/>
                    </a:cubicBezTo>
                    <a:cubicBezTo>
                      <a:pt x="84" y="13"/>
                      <a:pt x="82" y="8"/>
                      <a:pt x="83" y="4"/>
                    </a:cubicBezTo>
                    <a:cubicBezTo>
                      <a:pt x="84" y="0"/>
                      <a:pt x="93" y="4"/>
                      <a:pt x="96" y="3"/>
                    </a:cubicBezTo>
                    <a:cubicBezTo>
                      <a:pt x="98" y="2"/>
                      <a:pt x="100" y="3"/>
                      <a:pt x="103" y="4"/>
                    </a:cubicBezTo>
                    <a:cubicBezTo>
                      <a:pt x="103" y="4"/>
                      <a:pt x="103" y="4"/>
                      <a:pt x="103" y="4"/>
                    </a:cubicBezTo>
                    <a:cubicBezTo>
                      <a:pt x="103" y="5"/>
                      <a:pt x="104" y="6"/>
                      <a:pt x="104" y="6"/>
                    </a:cubicBezTo>
                    <a:cubicBezTo>
                      <a:pt x="107" y="14"/>
                      <a:pt x="114" y="21"/>
                      <a:pt x="123" y="19"/>
                    </a:cubicBezTo>
                    <a:cubicBezTo>
                      <a:pt x="127" y="18"/>
                      <a:pt x="131" y="17"/>
                      <a:pt x="135" y="14"/>
                    </a:cubicBezTo>
                    <a:cubicBezTo>
                      <a:pt x="136" y="13"/>
                      <a:pt x="137" y="11"/>
                      <a:pt x="138" y="10"/>
                    </a:cubicBezTo>
                    <a:cubicBezTo>
                      <a:pt x="144" y="14"/>
                      <a:pt x="153" y="23"/>
                      <a:pt x="153" y="33"/>
                    </a:cubicBezTo>
                    <a:cubicBezTo>
                      <a:pt x="153" y="34"/>
                      <a:pt x="153" y="35"/>
                      <a:pt x="153" y="36"/>
                    </a:cubicBezTo>
                    <a:cubicBezTo>
                      <a:pt x="149" y="53"/>
                      <a:pt x="139" y="64"/>
                      <a:pt x="139" y="69"/>
                    </a:cubicBezTo>
                    <a:cubicBezTo>
                      <a:pt x="140" y="74"/>
                      <a:pt x="139" y="82"/>
                      <a:pt x="144" y="84"/>
                    </a:cubicBezTo>
                    <a:cubicBezTo>
                      <a:pt x="149" y="87"/>
                      <a:pt x="151" y="90"/>
                      <a:pt x="152" y="93"/>
                    </a:cubicBezTo>
                    <a:cubicBezTo>
                      <a:pt x="154" y="96"/>
                      <a:pt x="157" y="109"/>
                      <a:pt x="162" y="111"/>
                    </a:cubicBezTo>
                    <a:cubicBezTo>
                      <a:pt x="167" y="112"/>
                      <a:pt x="167" y="114"/>
                      <a:pt x="170" y="119"/>
                    </a:cubicBezTo>
                    <a:cubicBezTo>
                      <a:pt x="173" y="124"/>
                      <a:pt x="171" y="126"/>
                      <a:pt x="178" y="126"/>
                    </a:cubicBezTo>
                    <a:cubicBezTo>
                      <a:pt x="184" y="126"/>
                      <a:pt x="195" y="127"/>
                      <a:pt x="196" y="134"/>
                    </a:cubicBezTo>
                    <a:cubicBezTo>
                      <a:pt x="197" y="140"/>
                      <a:pt x="196" y="144"/>
                      <a:pt x="201" y="147"/>
                    </a:cubicBezTo>
                    <a:cubicBezTo>
                      <a:pt x="205" y="150"/>
                      <a:pt x="208" y="148"/>
                      <a:pt x="209" y="153"/>
                    </a:cubicBezTo>
                    <a:cubicBezTo>
                      <a:pt x="209" y="158"/>
                      <a:pt x="208" y="160"/>
                      <a:pt x="213" y="163"/>
                    </a:cubicBezTo>
                    <a:cubicBezTo>
                      <a:pt x="219" y="166"/>
                      <a:pt x="222" y="168"/>
                      <a:pt x="226" y="168"/>
                    </a:cubicBezTo>
                    <a:cubicBezTo>
                      <a:pt x="231" y="169"/>
                      <a:pt x="237" y="166"/>
                      <a:pt x="237" y="172"/>
                    </a:cubicBezTo>
                    <a:cubicBezTo>
                      <a:pt x="236" y="178"/>
                      <a:pt x="238" y="185"/>
                      <a:pt x="245" y="189"/>
                    </a:cubicBezTo>
                    <a:cubicBezTo>
                      <a:pt x="252" y="193"/>
                      <a:pt x="253" y="199"/>
                      <a:pt x="257" y="197"/>
                    </a:cubicBezTo>
                    <a:cubicBezTo>
                      <a:pt x="261" y="194"/>
                      <a:pt x="266" y="192"/>
                      <a:pt x="269" y="196"/>
                    </a:cubicBezTo>
                    <a:cubicBezTo>
                      <a:pt x="273" y="200"/>
                      <a:pt x="276" y="205"/>
                      <a:pt x="273" y="207"/>
                    </a:cubicBezTo>
                    <a:cubicBezTo>
                      <a:pt x="270" y="208"/>
                      <a:pt x="266" y="212"/>
                      <a:pt x="270" y="215"/>
                    </a:cubicBezTo>
                    <a:cubicBezTo>
                      <a:pt x="274" y="218"/>
                      <a:pt x="284" y="223"/>
                      <a:pt x="288" y="228"/>
                    </a:cubicBezTo>
                    <a:cubicBezTo>
                      <a:pt x="289" y="229"/>
                      <a:pt x="290" y="230"/>
                      <a:pt x="289" y="23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4" name="Freeform 652">
                <a:extLst>
                  <a:ext uri="{FF2B5EF4-FFF2-40B4-BE49-F238E27FC236}">
                    <a16:creationId xmlns:a16="http://schemas.microsoft.com/office/drawing/2014/main" id="{A55BE104-F68E-488F-AD03-A0B5E2DE8406}"/>
                  </a:ext>
                </a:extLst>
              </p:cNvPr>
              <p:cNvSpPr>
                <a:spLocks/>
              </p:cNvSpPr>
              <p:nvPr/>
            </p:nvSpPr>
            <p:spPr bwMode="auto">
              <a:xfrm>
                <a:off x="1323" y="2037"/>
                <a:ext cx="334" cy="471"/>
              </a:xfrm>
              <a:custGeom>
                <a:avLst/>
                <a:gdLst>
                  <a:gd name="T0" fmla="*/ 197 w 209"/>
                  <a:gd name="T1" fmla="*/ 113 h 273"/>
                  <a:gd name="T2" fmla="*/ 192 w 209"/>
                  <a:gd name="T3" fmla="*/ 128 h 273"/>
                  <a:gd name="T4" fmla="*/ 172 w 209"/>
                  <a:gd name="T5" fmla="*/ 127 h 273"/>
                  <a:gd name="T6" fmla="*/ 156 w 209"/>
                  <a:gd name="T7" fmla="*/ 123 h 273"/>
                  <a:gd name="T8" fmla="*/ 154 w 209"/>
                  <a:gd name="T9" fmla="*/ 110 h 273"/>
                  <a:gd name="T10" fmla="*/ 125 w 209"/>
                  <a:gd name="T11" fmla="*/ 112 h 273"/>
                  <a:gd name="T12" fmla="*/ 127 w 209"/>
                  <a:gd name="T13" fmla="*/ 146 h 273"/>
                  <a:gd name="T14" fmla="*/ 142 w 209"/>
                  <a:gd name="T15" fmla="*/ 151 h 273"/>
                  <a:gd name="T16" fmla="*/ 167 w 209"/>
                  <a:gd name="T17" fmla="*/ 161 h 273"/>
                  <a:gd name="T18" fmla="*/ 187 w 209"/>
                  <a:gd name="T19" fmla="*/ 161 h 273"/>
                  <a:gd name="T20" fmla="*/ 172 w 209"/>
                  <a:gd name="T21" fmla="*/ 183 h 273"/>
                  <a:gd name="T22" fmla="*/ 143 w 209"/>
                  <a:gd name="T23" fmla="*/ 178 h 273"/>
                  <a:gd name="T24" fmla="*/ 122 w 209"/>
                  <a:gd name="T25" fmla="*/ 204 h 273"/>
                  <a:gd name="T26" fmla="*/ 98 w 209"/>
                  <a:gd name="T27" fmla="*/ 234 h 273"/>
                  <a:gd name="T28" fmla="*/ 91 w 209"/>
                  <a:gd name="T29" fmla="*/ 254 h 273"/>
                  <a:gd name="T30" fmla="*/ 82 w 209"/>
                  <a:gd name="T31" fmla="*/ 255 h 273"/>
                  <a:gd name="T32" fmla="*/ 67 w 209"/>
                  <a:gd name="T33" fmla="*/ 267 h 273"/>
                  <a:gd name="T34" fmla="*/ 54 w 209"/>
                  <a:gd name="T35" fmla="*/ 259 h 273"/>
                  <a:gd name="T36" fmla="*/ 42 w 209"/>
                  <a:gd name="T37" fmla="*/ 259 h 273"/>
                  <a:gd name="T38" fmla="*/ 31 w 209"/>
                  <a:gd name="T39" fmla="*/ 256 h 273"/>
                  <a:gd name="T40" fmla="*/ 14 w 209"/>
                  <a:gd name="T41" fmla="*/ 249 h 273"/>
                  <a:gd name="T42" fmla="*/ 18 w 209"/>
                  <a:gd name="T43" fmla="*/ 234 h 273"/>
                  <a:gd name="T44" fmla="*/ 18 w 209"/>
                  <a:gd name="T45" fmla="*/ 213 h 273"/>
                  <a:gd name="T46" fmla="*/ 31 w 209"/>
                  <a:gd name="T47" fmla="*/ 194 h 273"/>
                  <a:gd name="T48" fmla="*/ 10 w 209"/>
                  <a:gd name="T49" fmla="*/ 194 h 273"/>
                  <a:gd name="T50" fmla="*/ 2 w 209"/>
                  <a:gd name="T51" fmla="*/ 176 h 273"/>
                  <a:gd name="T52" fmla="*/ 6 w 209"/>
                  <a:gd name="T53" fmla="*/ 156 h 273"/>
                  <a:gd name="T54" fmla="*/ 12 w 209"/>
                  <a:gd name="T55" fmla="*/ 134 h 273"/>
                  <a:gd name="T56" fmla="*/ 4 w 209"/>
                  <a:gd name="T57" fmla="*/ 104 h 273"/>
                  <a:gd name="T58" fmla="*/ 14 w 209"/>
                  <a:gd name="T59" fmla="*/ 79 h 273"/>
                  <a:gd name="T60" fmla="*/ 36 w 209"/>
                  <a:gd name="T61" fmla="*/ 59 h 273"/>
                  <a:gd name="T62" fmla="*/ 52 w 209"/>
                  <a:gd name="T63" fmla="*/ 36 h 273"/>
                  <a:gd name="T64" fmla="*/ 77 w 209"/>
                  <a:gd name="T65" fmla="*/ 32 h 273"/>
                  <a:gd name="T66" fmla="*/ 80 w 209"/>
                  <a:gd name="T67" fmla="*/ 31 h 273"/>
                  <a:gd name="T68" fmla="*/ 80 w 209"/>
                  <a:gd name="T69" fmla="*/ 30 h 273"/>
                  <a:gd name="T70" fmla="*/ 81 w 209"/>
                  <a:gd name="T71" fmla="*/ 29 h 273"/>
                  <a:gd name="T72" fmla="*/ 83 w 209"/>
                  <a:gd name="T73" fmla="*/ 19 h 273"/>
                  <a:gd name="T74" fmla="*/ 83 w 209"/>
                  <a:gd name="T75" fmla="*/ 16 h 273"/>
                  <a:gd name="T76" fmla="*/ 110 w 209"/>
                  <a:gd name="T77" fmla="*/ 2 h 273"/>
                  <a:gd name="T78" fmla="*/ 127 w 209"/>
                  <a:gd name="T79" fmla="*/ 26 h 273"/>
                  <a:gd name="T80" fmla="*/ 148 w 209"/>
                  <a:gd name="T81" fmla="*/ 37 h 273"/>
                  <a:gd name="T82" fmla="*/ 158 w 209"/>
                  <a:gd name="T83" fmla="*/ 54 h 273"/>
                  <a:gd name="T84" fmla="*/ 168 w 209"/>
                  <a:gd name="T85" fmla="*/ 55 h 273"/>
                  <a:gd name="T86" fmla="*/ 180 w 209"/>
                  <a:gd name="T87" fmla="*/ 72 h 273"/>
                  <a:gd name="T88" fmla="*/ 209 w 209"/>
                  <a:gd name="T89" fmla="*/ 10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 h="273">
                    <a:moveTo>
                      <a:pt x="209" y="106"/>
                    </a:moveTo>
                    <a:cubicBezTo>
                      <a:pt x="209" y="111"/>
                      <a:pt x="199" y="109"/>
                      <a:pt x="197" y="113"/>
                    </a:cubicBezTo>
                    <a:cubicBezTo>
                      <a:pt x="194" y="118"/>
                      <a:pt x="202" y="121"/>
                      <a:pt x="203" y="127"/>
                    </a:cubicBezTo>
                    <a:cubicBezTo>
                      <a:pt x="205" y="133"/>
                      <a:pt x="195" y="131"/>
                      <a:pt x="192" y="128"/>
                    </a:cubicBezTo>
                    <a:cubicBezTo>
                      <a:pt x="188" y="125"/>
                      <a:pt x="183" y="131"/>
                      <a:pt x="179" y="134"/>
                    </a:cubicBezTo>
                    <a:cubicBezTo>
                      <a:pt x="176" y="137"/>
                      <a:pt x="172" y="131"/>
                      <a:pt x="172" y="127"/>
                    </a:cubicBezTo>
                    <a:cubicBezTo>
                      <a:pt x="172" y="123"/>
                      <a:pt x="162" y="125"/>
                      <a:pt x="161" y="130"/>
                    </a:cubicBezTo>
                    <a:cubicBezTo>
                      <a:pt x="159" y="134"/>
                      <a:pt x="158" y="127"/>
                      <a:pt x="156" y="123"/>
                    </a:cubicBezTo>
                    <a:cubicBezTo>
                      <a:pt x="153" y="119"/>
                      <a:pt x="147" y="126"/>
                      <a:pt x="146" y="124"/>
                    </a:cubicBezTo>
                    <a:cubicBezTo>
                      <a:pt x="144" y="123"/>
                      <a:pt x="150" y="116"/>
                      <a:pt x="154" y="110"/>
                    </a:cubicBezTo>
                    <a:cubicBezTo>
                      <a:pt x="157" y="104"/>
                      <a:pt x="145" y="100"/>
                      <a:pt x="139" y="96"/>
                    </a:cubicBezTo>
                    <a:cubicBezTo>
                      <a:pt x="132" y="92"/>
                      <a:pt x="127" y="105"/>
                      <a:pt x="125" y="112"/>
                    </a:cubicBezTo>
                    <a:cubicBezTo>
                      <a:pt x="123" y="118"/>
                      <a:pt x="120" y="121"/>
                      <a:pt x="118" y="129"/>
                    </a:cubicBezTo>
                    <a:cubicBezTo>
                      <a:pt x="116" y="136"/>
                      <a:pt x="124" y="144"/>
                      <a:pt x="127" y="146"/>
                    </a:cubicBezTo>
                    <a:cubicBezTo>
                      <a:pt x="129" y="149"/>
                      <a:pt x="132" y="147"/>
                      <a:pt x="134" y="145"/>
                    </a:cubicBezTo>
                    <a:cubicBezTo>
                      <a:pt x="135" y="143"/>
                      <a:pt x="138" y="143"/>
                      <a:pt x="142" y="151"/>
                    </a:cubicBezTo>
                    <a:cubicBezTo>
                      <a:pt x="147" y="159"/>
                      <a:pt x="151" y="156"/>
                      <a:pt x="155" y="156"/>
                    </a:cubicBezTo>
                    <a:cubicBezTo>
                      <a:pt x="158" y="156"/>
                      <a:pt x="161" y="158"/>
                      <a:pt x="167" y="161"/>
                    </a:cubicBezTo>
                    <a:cubicBezTo>
                      <a:pt x="172" y="163"/>
                      <a:pt x="172" y="161"/>
                      <a:pt x="175" y="157"/>
                    </a:cubicBezTo>
                    <a:cubicBezTo>
                      <a:pt x="179" y="153"/>
                      <a:pt x="183" y="159"/>
                      <a:pt x="187" y="161"/>
                    </a:cubicBezTo>
                    <a:cubicBezTo>
                      <a:pt x="190" y="164"/>
                      <a:pt x="185" y="169"/>
                      <a:pt x="176" y="172"/>
                    </a:cubicBezTo>
                    <a:cubicBezTo>
                      <a:pt x="167" y="175"/>
                      <a:pt x="172" y="177"/>
                      <a:pt x="172" y="183"/>
                    </a:cubicBezTo>
                    <a:cubicBezTo>
                      <a:pt x="172" y="189"/>
                      <a:pt x="164" y="184"/>
                      <a:pt x="160" y="181"/>
                    </a:cubicBezTo>
                    <a:cubicBezTo>
                      <a:pt x="157" y="177"/>
                      <a:pt x="150" y="180"/>
                      <a:pt x="143" y="178"/>
                    </a:cubicBezTo>
                    <a:cubicBezTo>
                      <a:pt x="136" y="175"/>
                      <a:pt x="137" y="184"/>
                      <a:pt x="135" y="190"/>
                    </a:cubicBezTo>
                    <a:cubicBezTo>
                      <a:pt x="134" y="195"/>
                      <a:pt x="125" y="201"/>
                      <a:pt x="122" y="204"/>
                    </a:cubicBezTo>
                    <a:cubicBezTo>
                      <a:pt x="119" y="207"/>
                      <a:pt x="115" y="214"/>
                      <a:pt x="114" y="219"/>
                    </a:cubicBezTo>
                    <a:cubicBezTo>
                      <a:pt x="113" y="224"/>
                      <a:pt x="103" y="230"/>
                      <a:pt x="98" y="234"/>
                    </a:cubicBezTo>
                    <a:cubicBezTo>
                      <a:pt x="93" y="238"/>
                      <a:pt x="92" y="245"/>
                      <a:pt x="92" y="249"/>
                    </a:cubicBezTo>
                    <a:cubicBezTo>
                      <a:pt x="93" y="253"/>
                      <a:pt x="91" y="254"/>
                      <a:pt x="91" y="254"/>
                    </a:cubicBezTo>
                    <a:cubicBezTo>
                      <a:pt x="90" y="253"/>
                      <a:pt x="89" y="254"/>
                      <a:pt x="87" y="254"/>
                    </a:cubicBezTo>
                    <a:cubicBezTo>
                      <a:pt x="86" y="255"/>
                      <a:pt x="84" y="255"/>
                      <a:pt x="82" y="255"/>
                    </a:cubicBezTo>
                    <a:cubicBezTo>
                      <a:pt x="78" y="255"/>
                      <a:pt x="76" y="254"/>
                      <a:pt x="73" y="258"/>
                    </a:cubicBezTo>
                    <a:cubicBezTo>
                      <a:pt x="71" y="261"/>
                      <a:pt x="70" y="264"/>
                      <a:pt x="67" y="267"/>
                    </a:cubicBezTo>
                    <a:cubicBezTo>
                      <a:pt x="65" y="269"/>
                      <a:pt x="60" y="273"/>
                      <a:pt x="57" y="272"/>
                    </a:cubicBezTo>
                    <a:cubicBezTo>
                      <a:pt x="54" y="269"/>
                      <a:pt x="58" y="262"/>
                      <a:pt x="54" y="259"/>
                    </a:cubicBezTo>
                    <a:cubicBezTo>
                      <a:pt x="53" y="258"/>
                      <a:pt x="51" y="259"/>
                      <a:pt x="49" y="259"/>
                    </a:cubicBezTo>
                    <a:cubicBezTo>
                      <a:pt x="47" y="260"/>
                      <a:pt x="45" y="260"/>
                      <a:pt x="42" y="259"/>
                    </a:cubicBezTo>
                    <a:cubicBezTo>
                      <a:pt x="41" y="258"/>
                      <a:pt x="39" y="257"/>
                      <a:pt x="37" y="257"/>
                    </a:cubicBezTo>
                    <a:cubicBezTo>
                      <a:pt x="35" y="256"/>
                      <a:pt x="33" y="257"/>
                      <a:pt x="31" y="256"/>
                    </a:cubicBezTo>
                    <a:cubicBezTo>
                      <a:pt x="26" y="255"/>
                      <a:pt x="27" y="248"/>
                      <a:pt x="25" y="245"/>
                    </a:cubicBezTo>
                    <a:cubicBezTo>
                      <a:pt x="22" y="241"/>
                      <a:pt x="17" y="248"/>
                      <a:pt x="14" y="249"/>
                    </a:cubicBezTo>
                    <a:cubicBezTo>
                      <a:pt x="10" y="249"/>
                      <a:pt x="9" y="243"/>
                      <a:pt x="10" y="241"/>
                    </a:cubicBezTo>
                    <a:cubicBezTo>
                      <a:pt x="11" y="237"/>
                      <a:pt x="15" y="236"/>
                      <a:pt x="18" y="234"/>
                    </a:cubicBezTo>
                    <a:cubicBezTo>
                      <a:pt x="21" y="232"/>
                      <a:pt x="24" y="229"/>
                      <a:pt x="23" y="225"/>
                    </a:cubicBezTo>
                    <a:cubicBezTo>
                      <a:pt x="22" y="222"/>
                      <a:pt x="16" y="217"/>
                      <a:pt x="18" y="213"/>
                    </a:cubicBezTo>
                    <a:cubicBezTo>
                      <a:pt x="19" y="210"/>
                      <a:pt x="25" y="209"/>
                      <a:pt x="27" y="207"/>
                    </a:cubicBezTo>
                    <a:cubicBezTo>
                      <a:pt x="30" y="204"/>
                      <a:pt x="32" y="199"/>
                      <a:pt x="31" y="194"/>
                    </a:cubicBezTo>
                    <a:cubicBezTo>
                      <a:pt x="30" y="189"/>
                      <a:pt x="24" y="191"/>
                      <a:pt x="20" y="193"/>
                    </a:cubicBezTo>
                    <a:cubicBezTo>
                      <a:pt x="17" y="194"/>
                      <a:pt x="14" y="195"/>
                      <a:pt x="10" y="194"/>
                    </a:cubicBezTo>
                    <a:cubicBezTo>
                      <a:pt x="7" y="193"/>
                      <a:pt x="5" y="189"/>
                      <a:pt x="3" y="186"/>
                    </a:cubicBezTo>
                    <a:cubicBezTo>
                      <a:pt x="1" y="183"/>
                      <a:pt x="2" y="179"/>
                      <a:pt x="2" y="176"/>
                    </a:cubicBezTo>
                    <a:cubicBezTo>
                      <a:pt x="3" y="172"/>
                      <a:pt x="5" y="169"/>
                      <a:pt x="6" y="166"/>
                    </a:cubicBezTo>
                    <a:cubicBezTo>
                      <a:pt x="8" y="162"/>
                      <a:pt x="6" y="159"/>
                      <a:pt x="6" y="156"/>
                    </a:cubicBezTo>
                    <a:cubicBezTo>
                      <a:pt x="5" y="152"/>
                      <a:pt x="5" y="150"/>
                      <a:pt x="7" y="146"/>
                    </a:cubicBezTo>
                    <a:cubicBezTo>
                      <a:pt x="9" y="143"/>
                      <a:pt x="12" y="139"/>
                      <a:pt x="12" y="134"/>
                    </a:cubicBezTo>
                    <a:cubicBezTo>
                      <a:pt x="12" y="126"/>
                      <a:pt x="0" y="125"/>
                      <a:pt x="1" y="116"/>
                    </a:cubicBezTo>
                    <a:cubicBezTo>
                      <a:pt x="1" y="112"/>
                      <a:pt x="3" y="108"/>
                      <a:pt x="4" y="104"/>
                    </a:cubicBezTo>
                    <a:cubicBezTo>
                      <a:pt x="4" y="100"/>
                      <a:pt x="5" y="96"/>
                      <a:pt x="6" y="93"/>
                    </a:cubicBezTo>
                    <a:cubicBezTo>
                      <a:pt x="8" y="88"/>
                      <a:pt x="12" y="84"/>
                      <a:pt x="14" y="79"/>
                    </a:cubicBezTo>
                    <a:cubicBezTo>
                      <a:pt x="14" y="78"/>
                      <a:pt x="14" y="77"/>
                      <a:pt x="14" y="76"/>
                    </a:cubicBezTo>
                    <a:cubicBezTo>
                      <a:pt x="22" y="66"/>
                      <a:pt x="26" y="64"/>
                      <a:pt x="36" y="59"/>
                    </a:cubicBezTo>
                    <a:cubicBezTo>
                      <a:pt x="46" y="53"/>
                      <a:pt x="40" y="41"/>
                      <a:pt x="38" y="34"/>
                    </a:cubicBezTo>
                    <a:cubicBezTo>
                      <a:pt x="36" y="27"/>
                      <a:pt x="48" y="33"/>
                      <a:pt x="52" y="36"/>
                    </a:cubicBezTo>
                    <a:cubicBezTo>
                      <a:pt x="56" y="39"/>
                      <a:pt x="66" y="33"/>
                      <a:pt x="76" y="32"/>
                    </a:cubicBezTo>
                    <a:cubicBezTo>
                      <a:pt x="77" y="32"/>
                      <a:pt x="77" y="32"/>
                      <a:pt x="77" y="32"/>
                    </a:cubicBezTo>
                    <a:cubicBezTo>
                      <a:pt x="78" y="32"/>
                      <a:pt x="78" y="32"/>
                      <a:pt x="78" y="32"/>
                    </a:cubicBezTo>
                    <a:cubicBezTo>
                      <a:pt x="79" y="32"/>
                      <a:pt x="79" y="32"/>
                      <a:pt x="80" y="31"/>
                    </a:cubicBezTo>
                    <a:cubicBezTo>
                      <a:pt x="80" y="31"/>
                      <a:pt x="80" y="31"/>
                      <a:pt x="80" y="31"/>
                    </a:cubicBezTo>
                    <a:cubicBezTo>
                      <a:pt x="80" y="31"/>
                      <a:pt x="80" y="31"/>
                      <a:pt x="80" y="30"/>
                    </a:cubicBezTo>
                    <a:cubicBezTo>
                      <a:pt x="80" y="30"/>
                      <a:pt x="81" y="30"/>
                      <a:pt x="81" y="30"/>
                    </a:cubicBezTo>
                    <a:cubicBezTo>
                      <a:pt x="81" y="30"/>
                      <a:pt x="81" y="29"/>
                      <a:pt x="81" y="29"/>
                    </a:cubicBezTo>
                    <a:cubicBezTo>
                      <a:pt x="81" y="29"/>
                      <a:pt x="81" y="29"/>
                      <a:pt x="81" y="28"/>
                    </a:cubicBezTo>
                    <a:cubicBezTo>
                      <a:pt x="83" y="26"/>
                      <a:pt x="83" y="22"/>
                      <a:pt x="83" y="19"/>
                    </a:cubicBezTo>
                    <a:cubicBezTo>
                      <a:pt x="83" y="19"/>
                      <a:pt x="83" y="18"/>
                      <a:pt x="83" y="18"/>
                    </a:cubicBezTo>
                    <a:cubicBezTo>
                      <a:pt x="83" y="17"/>
                      <a:pt x="83" y="17"/>
                      <a:pt x="83" y="16"/>
                    </a:cubicBezTo>
                    <a:cubicBezTo>
                      <a:pt x="83" y="16"/>
                      <a:pt x="92" y="19"/>
                      <a:pt x="96" y="14"/>
                    </a:cubicBezTo>
                    <a:cubicBezTo>
                      <a:pt x="100" y="9"/>
                      <a:pt x="106" y="0"/>
                      <a:pt x="110" y="2"/>
                    </a:cubicBezTo>
                    <a:cubicBezTo>
                      <a:pt x="111" y="2"/>
                      <a:pt x="111" y="3"/>
                      <a:pt x="111" y="3"/>
                    </a:cubicBezTo>
                    <a:cubicBezTo>
                      <a:pt x="116" y="8"/>
                      <a:pt x="123" y="26"/>
                      <a:pt x="127" y="26"/>
                    </a:cubicBezTo>
                    <a:cubicBezTo>
                      <a:pt x="132" y="27"/>
                      <a:pt x="140" y="23"/>
                      <a:pt x="141" y="28"/>
                    </a:cubicBezTo>
                    <a:cubicBezTo>
                      <a:pt x="142" y="33"/>
                      <a:pt x="143" y="34"/>
                      <a:pt x="148" y="37"/>
                    </a:cubicBezTo>
                    <a:cubicBezTo>
                      <a:pt x="153" y="40"/>
                      <a:pt x="156" y="41"/>
                      <a:pt x="156" y="45"/>
                    </a:cubicBezTo>
                    <a:cubicBezTo>
                      <a:pt x="156" y="48"/>
                      <a:pt x="154" y="52"/>
                      <a:pt x="158" y="54"/>
                    </a:cubicBezTo>
                    <a:cubicBezTo>
                      <a:pt x="161" y="55"/>
                      <a:pt x="166" y="54"/>
                      <a:pt x="168" y="55"/>
                    </a:cubicBezTo>
                    <a:cubicBezTo>
                      <a:pt x="168" y="55"/>
                      <a:pt x="168" y="55"/>
                      <a:pt x="168" y="55"/>
                    </a:cubicBezTo>
                    <a:cubicBezTo>
                      <a:pt x="170" y="56"/>
                      <a:pt x="171" y="56"/>
                      <a:pt x="171" y="58"/>
                    </a:cubicBezTo>
                    <a:cubicBezTo>
                      <a:pt x="172" y="63"/>
                      <a:pt x="174" y="69"/>
                      <a:pt x="180" y="72"/>
                    </a:cubicBezTo>
                    <a:cubicBezTo>
                      <a:pt x="186" y="75"/>
                      <a:pt x="205" y="94"/>
                      <a:pt x="209" y="98"/>
                    </a:cubicBezTo>
                    <a:cubicBezTo>
                      <a:pt x="209" y="101"/>
                      <a:pt x="209" y="104"/>
                      <a:pt x="209" y="106"/>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5" name="Freeform 653">
                <a:extLst>
                  <a:ext uri="{FF2B5EF4-FFF2-40B4-BE49-F238E27FC236}">
                    <a16:creationId xmlns:a16="http://schemas.microsoft.com/office/drawing/2014/main" id="{F0EDB226-603E-4A7E-ACDC-527C5FDB9CD4}"/>
                  </a:ext>
                </a:extLst>
              </p:cNvPr>
              <p:cNvSpPr>
                <a:spLocks/>
              </p:cNvSpPr>
              <p:nvPr/>
            </p:nvSpPr>
            <p:spPr bwMode="auto">
              <a:xfrm>
                <a:off x="1591" y="1775"/>
                <a:ext cx="436" cy="534"/>
              </a:xfrm>
              <a:custGeom>
                <a:avLst/>
                <a:gdLst>
                  <a:gd name="T0" fmla="*/ 268 w 273"/>
                  <a:gd name="T1" fmla="*/ 249 h 310"/>
                  <a:gd name="T2" fmla="*/ 268 w 273"/>
                  <a:gd name="T3" fmla="*/ 263 h 310"/>
                  <a:gd name="T4" fmla="*/ 258 w 273"/>
                  <a:gd name="T5" fmla="*/ 269 h 310"/>
                  <a:gd name="T6" fmla="*/ 246 w 273"/>
                  <a:gd name="T7" fmla="*/ 274 h 310"/>
                  <a:gd name="T8" fmla="*/ 227 w 273"/>
                  <a:gd name="T9" fmla="*/ 268 h 310"/>
                  <a:gd name="T10" fmla="*/ 215 w 273"/>
                  <a:gd name="T11" fmla="*/ 275 h 310"/>
                  <a:gd name="T12" fmla="*/ 212 w 273"/>
                  <a:gd name="T13" fmla="*/ 292 h 310"/>
                  <a:gd name="T14" fmla="*/ 200 w 273"/>
                  <a:gd name="T15" fmla="*/ 308 h 310"/>
                  <a:gd name="T16" fmla="*/ 197 w 273"/>
                  <a:gd name="T17" fmla="*/ 306 h 310"/>
                  <a:gd name="T18" fmla="*/ 179 w 273"/>
                  <a:gd name="T19" fmla="*/ 308 h 310"/>
                  <a:gd name="T20" fmla="*/ 169 w 273"/>
                  <a:gd name="T21" fmla="*/ 310 h 310"/>
                  <a:gd name="T22" fmla="*/ 163 w 273"/>
                  <a:gd name="T23" fmla="*/ 306 h 310"/>
                  <a:gd name="T24" fmla="*/ 154 w 273"/>
                  <a:gd name="T25" fmla="*/ 300 h 310"/>
                  <a:gd name="T26" fmla="*/ 146 w 273"/>
                  <a:gd name="T27" fmla="*/ 293 h 310"/>
                  <a:gd name="T28" fmla="*/ 126 w 273"/>
                  <a:gd name="T29" fmla="*/ 290 h 310"/>
                  <a:gd name="T30" fmla="*/ 114 w 273"/>
                  <a:gd name="T31" fmla="*/ 295 h 310"/>
                  <a:gd name="T32" fmla="*/ 103 w 273"/>
                  <a:gd name="T33" fmla="*/ 279 h 310"/>
                  <a:gd name="T34" fmla="*/ 90 w 273"/>
                  <a:gd name="T35" fmla="*/ 277 h 310"/>
                  <a:gd name="T36" fmla="*/ 84 w 273"/>
                  <a:gd name="T37" fmla="*/ 270 h 310"/>
                  <a:gd name="T38" fmla="*/ 66 w 273"/>
                  <a:gd name="T39" fmla="*/ 259 h 310"/>
                  <a:gd name="T40" fmla="*/ 48 w 273"/>
                  <a:gd name="T41" fmla="*/ 246 h 310"/>
                  <a:gd name="T42" fmla="*/ 41 w 273"/>
                  <a:gd name="T43" fmla="*/ 250 h 310"/>
                  <a:gd name="T44" fmla="*/ 12 w 273"/>
                  <a:gd name="T45" fmla="*/ 224 h 310"/>
                  <a:gd name="T46" fmla="*/ 3 w 273"/>
                  <a:gd name="T47" fmla="*/ 210 h 310"/>
                  <a:gd name="T48" fmla="*/ 0 w 273"/>
                  <a:gd name="T49" fmla="*/ 207 h 310"/>
                  <a:gd name="T50" fmla="*/ 19 w 273"/>
                  <a:gd name="T51" fmla="*/ 183 h 310"/>
                  <a:gd name="T52" fmla="*/ 37 w 273"/>
                  <a:gd name="T53" fmla="*/ 193 h 310"/>
                  <a:gd name="T54" fmla="*/ 49 w 273"/>
                  <a:gd name="T55" fmla="*/ 177 h 310"/>
                  <a:gd name="T56" fmla="*/ 59 w 273"/>
                  <a:gd name="T57" fmla="*/ 162 h 310"/>
                  <a:gd name="T58" fmla="*/ 73 w 273"/>
                  <a:gd name="T59" fmla="*/ 174 h 310"/>
                  <a:gd name="T60" fmla="*/ 83 w 273"/>
                  <a:gd name="T61" fmla="*/ 174 h 310"/>
                  <a:gd name="T62" fmla="*/ 91 w 273"/>
                  <a:gd name="T63" fmla="*/ 156 h 310"/>
                  <a:gd name="T64" fmla="*/ 119 w 273"/>
                  <a:gd name="T65" fmla="*/ 146 h 310"/>
                  <a:gd name="T66" fmla="*/ 124 w 273"/>
                  <a:gd name="T67" fmla="*/ 133 h 310"/>
                  <a:gd name="T68" fmla="*/ 130 w 273"/>
                  <a:gd name="T69" fmla="*/ 120 h 310"/>
                  <a:gd name="T70" fmla="*/ 126 w 273"/>
                  <a:gd name="T71" fmla="*/ 107 h 310"/>
                  <a:gd name="T72" fmla="*/ 134 w 273"/>
                  <a:gd name="T73" fmla="*/ 89 h 310"/>
                  <a:gd name="T74" fmla="*/ 145 w 273"/>
                  <a:gd name="T75" fmla="*/ 83 h 310"/>
                  <a:gd name="T76" fmla="*/ 163 w 273"/>
                  <a:gd name="T77" fmla="*/ 72 h 310"/>
                  <a:gd name="T78" fmla="*/ 184 w 273"/>
                  <a:gd name="T79" fmla="*/ 56 h 310"/>
                  <a:gd name="T80" fmla="*/ 190 w 273"/>
                  <a:gd name="T81" fmla="*/ 45 h 310"/>
                  <a:gd name="T82" fmla="*/ 197 w 273"/>
                  <a:gd name="T83" fmla="*/ 31 h 310"/>
                  <a:gd name="T84" fmla="*/ 209 w 273"/>
                  <a:gd name="T85" fmla="*/ 17 h 310"/>
                  <a:gd name="T86" fmla="*/ 212 w 273"/>
                  <a:gd name="T87" fmla="*/ 6 h 310"/>
                  <a:gd name="T88" fmla="*/ 222 w 273"/>
                  <a:gd name="T89" fmla="*/ 1 h 310"/>
                  <a:gd name="T90" fmla="*/ 224 w 273"/>
                  <a:gd name="T91" fmla="*/ 1 h 310"/>
                  <a:gd name="T92" fmla="*/ 234 w 273"/>
                  <a:gd name="T93" fmla="*/ 22 h 310"/>
                  <a:gd name="T94" fmla="*/ 249 w 273"/>
                  <a:gd name="T95" fmla="*/ 35 h 310"/>
                  <a:gd name="T96" fmla="*/ 262 w 273"/>
                  <a:gd name="T97" fmla="*/ 51 h 310"/>
                  <a:gd name="T98" fmla="*/ 267 w 273"/>
                  <a:gd name="T99" fmla="*/ 67 h 310"/>
                  <a:gd name="T100" fmla="*/ 271 w 273"/>
                  <a:gd name="T101" fmla="*/ 86 h 310"/>
                  <a:gd name="T102" fmla="*/ 258 w 273"/>
                  <a:gd name="T103" fmla="*/ 101 h 310"/>
                  <a:gd name="T104" fmla="*/ 260 w 273"/>
                  <a:gd name="T105" fmla="*/ 111 h 310"/>
                  <a:gd name="T106" fmla="*/ 258 w 273"/>
                  <a:gd name="T107" fmla="*/ 121 h 310"/>
                  <a:gd name="T108" fmla="*/ 262 w 273"/>
                  <a:gd name="T109" fmla="*/ 137 h 310"/>
                  <a:gd name="T110" fmla="*/ 251 w 273"/>
                  <a:gd name="T111" fmla="*/ 167 h 310"/>
                  <a:gd name="T112" fmla="*/ 267 w 273"/>
                  <a:gd name="T113" fmla="*/ 184 h 310"/>
                  <a:gd name="T114" fmla="*/ 269 w 273"/>
                  <a:gd name="T115" fmla="*/ 214 h 310"/>
                  <a:gd name="T116" fmla="*/ 272 w 273"/>
                  <a:gd name="T117" fmla="*/ 239 h 310"/>
                  <a:gd name="T118" fmla="*/ 273 w 273"/>
                  <a:gd name="T119" fmla="*/ 241 h 310"/>
                  <a:gd name="T120" fmla="*/ 268 w 273"/>
                  <a:gd name="T121" fmla="*/ 2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 h="310">
                    <a:moveTo>
                      <a:pt x="268" y="249"/>
                    </a:moveTo>
                    <a:cubicBezTo>
                      <a:pt x="264" y="254"/>
                      <a:pt x="266" y="258"/>
                      <a:pt x="268" y="263"/>
                    </a:cubicBezTo>
                    <a:cubicBezTo>
                      <a:pt x="269" y="267"/>
                      <a:pt x="262" y="268"/>
                      <a:pt x="258" y="269"/>
                    </a:cubicBezTo>
                    <a:cubicBezTo>
                      <a:pt x="255" y="270"/>
                      <a:pt x="252" y="271"/>
                      <a:pt x="246" y="274"/>
                    </a:cubicBezTo>
                    <a:cubicBezTo>
                      <a:pt x="240" y="278"/>
                      <a:pt x="235" y="269"/>
                      <a:pt x="227" y="268"/>
                    </a:cubicBezTo>
                    <a:cubicBezTo>
                      <a:pt x="220" y="268"/>
                      <a:pt x="219" y="271"/>
                      <a:pt x="215" y="275"/>
                    </a:cubicBezTo>
                    <a:cubicBezTo>
                      <a:pt x="211" y="279"/>
                      <a:pt x="213" y="282"/>
                      <a:pt x="212" y="292"/>
                    </a:cubicBezTo>
                    <a:cubicBezTo>
                      <a:pt x="211" y="302"/>
                      <a:pt x="200" y="308"/>
                      <a:pt x="200" y="308"/>
                    </a:cubicBezTo>
                    <a:cubicBezTo>
                      <a:pt x="200" y="307"/>
                      <a:pt x="199" y="306"/>
                      <a:pt x="197" y="306"/>
                    </a:cubicBezTo>
                    <a:cubicBezTo>
                      <a:pt x="191" y="305"/>
                      <a:pt x="185" y="307"/>
                      <a:pt x="179" y="308"/>
                    </a:cubicBezTo>
                    <a:cubicBezTo>
                      <a:pt x="176" y="309"/>
                      <a:pt x="173" y="310"/>
                      <a:pt x="169" y="310"/>
                    </a:cubicBezTo>
                    <a:cubicBezTo>
                      <a:pt x="167" y="309"/>
                      <a:pt x="165" y="307"/>
                      <a:pt x="163" y="306"/>
                    </a:cubicBezTo>
                    <a:cubicBezTo>
                      <a:pt x="160" y="304"/>
                      <a:pt x="157" y="302"/>
                      <a:pt x="154" y="300"/>
                    </a:cubicBezTo>
                    <a:cubicBezTo>
                      <a:pt x="151" y="298"/>
                      <a:pt x="149" y="296"/>
                      <a:pt x="146" y="293"/>
                    </a:cubicBezTo>
                    <a:cubicBezTo>
                      <a:pt x="140" y="286"/>
                      <a:pt x="134" y="289"/>
                      <a:pt x="126" y="290"/>
                    </a:cubicBezTo>
                    <a:cubicBezTo>
                      <a:pt x="123" y="291"/>
                      <a:pt x="117" y="291"/>
                      <a:pt x="114" y="295"/>
                    </a:cubicBezTo>
                    <a:cubicBezTo>
                      <a:pt x="114" y="295"/>
                      <a:pt x="107" y="286"/>
                      <a:pt x="103" y="279"/>
                    </a:cubicBezTo>
                    <a:cubicBezTo>
                      <a:pt x="99" y="271"/>
                      <a:pt x="94" y="276"/>
                      <a:pt x="90" y="277"/>
                    </a:cubicBezTo>
                    <a:cubicBezTo>
                      <a:pt x="87" y="277"/>
                      <a:pt x="87" y="273"/>
                      <a:pt x="84" y="270"/>
                    </a:cubicBezTo>
                    <a:cubicBezTo>
                      <a:pt x="81" y="267"/>
                      <a:pt x="69" y="262"/>
                      <a:pt x="66" y="259"/>
                    </a:cubicBezTo>
                    <a:cubicBezTo>
                      <a:pt x="63" y="256"/>
                      <a:pt x="56" y="248"/>
                      <a:pt x="48" y="246"/>
                    </a:cubicBezTo>
                    <a:cubicBezTo>
                      <a:pt x="43" y="244"/>
                      <a:pt x="41" y="247"/>
                      <a:pt x="41" y="250"/>
                    </a:cubicBezTo>
                    <a:cubicBezTo>
                      <a:pt x="37" y="246"/>
                      <a:pt x="18" y="227"/>
                      <a:pt x="12" y="224"/>
                    </a:cubicBezTo>
                    <a:cubicBezTo>
                      <a:pt x="6" y="221"/>
                      <a:pt x="4" y="215"/>
                      <a:pt x="3" y="210"/>
                    </a:cubicBezTo>
                    <a:cubicBezTo>
                      <a:pt x="3" y="208"/>
                      <a:pt x="2" y="208"/>
                      <a:pt x="0" y="207"/>
                    </a:cubicBezTo>
                    <a:cubicBezTo>
                      <a:pt x="10" y="205"/>
                      <a:pt x="14" y="186"/>
                      <a:pt x="19" y="183"/>
                    </a:cubicBezTo>
                    <a:cubicBezTo>
                      <a:pt x="23" y="179"/>
                      <a:pt x="30" y="192"/>
                      <a:pt x="37" y="193"/>
                    </a:cubicBezTo>
                    <a:cubicBezTo>
                      <a:pt x="45" y="194"/>
                      <a:pt x="48" y="185"/>
                      <a:pt x="49" y="177"/>
                    </a:cubicBezTo>
                    <a:cubicBezTo>
                      <a:pt x="50" y="169"/>
                      <a:pt x="53" y="167"/>
                      <a:pt x="59" y="162"/>
                    </a:cubicBezTo>
                    <a:cubicBezTo>
                      <a:pt x="64" y="158"/>
                      <a:pt x="71" y="170"/>
                      <a:pt x="73" y="174"/>
                    </a:cubicBezTo>
                    <a:cubicBezTo>
                      <a:pt x="74" y="178"/>
                      <a:pt x="77" y="174"/>
                      <a:pt x="83" y="174"/>
                    </a:cubicBezTo>
                    <a:cubicBezTo>
                      <a:pt x="90" y="173"/>
                      <a:pt x="90" y="164"/>
                      <a:pt x="91" y="156"/>
                    </a:cubicBezTo>
                    <a:cubicBezTo>
                      <a:pt x="91" y="148"/>
                      <a:pt x="111" y="150"/>
                      <a:pt x="119" y="146"/>
                    </a:cubicBezTo>
                    <a:cubicBezTo>
                      <a:pt x="127" y="143"/>
                      <a:pt x="124" y="139"/>
                      <a:pt x="124" y="133"/>
                    </a:cubicBezTo>
                    <a:cubicBezTo>
                      <a:pt x="124" y="126"/>
                      <a:pt x="126" y="123"/>
                      <a:pt x="130" y="120"/>
                    </a:cubicBezTo>
                    <a:cubicBezTo>
                      <a:pt x="133" y="117"/>
                      <a:pt x="129" y="113"/>
                      <a:pt x="126" y="107"/>
                    </a:cubicBezTo>
                    <a:cubicBezTo>
                      <a:pt x="122" y="102"/>
                      <a:pt x="131" y="94"/>
                      <a:pt x="134" y="89"/>
                    </a:cubicBezTo>
                    <a:cubicBezTo>
                      <a:pt x="136" y="85"/>
                      <a:pt x="139" y="85"/>
                      <a:pt x="145" y="83"/>
                    </a:cubicBezTo>
                    <a:cubicBezTo>
                      <a:pt x="150" y="82"/>
                      <a:pt x="157" y="77"/>
                      <a:pt x="163" y="72"/>
                    </a:cubicBezTo>
                    <a:cubicBezTo>
                      <a:pt x="169" y="67"/>
                      <a:pt x="179" y="60"/>
                      <a:pt x="184" y="56"/>
                    </a:cubicBezTo>
                    <a:cubicBezTo>
                      <a:pt x="189" y="52"/>
                      <a:pt x="190" y="49"/>
                      <a:pt x="190" y="45"/>
                    </a:cubicBezTo>
                    <a:cubicBezTo>
                      <a:pt x="190" y="42"/>
                      <a:pt x="194" y="38"/>
                      <a:pt x="197" y="31"/>
                    </a:cubicBezTo>
                    <a:cubicBezTo>
                      <a:pt x="199" y="24"/>
                      <a:pt x="205" y="21"/>
                      <a:pt x="209" y="17"/>
                    </a:cubicBezTo>
                    <a:cubicBezTo>
                      <a:pt x="212" y="13"/>
                      <a:pt x="211" y="10"/>
                      <a:pt x="212" y="6"/>
                    </a:cubicBezTo>
                    <a:cubicBezTo>
                      <a:pt x="213" y="3"/>
                      <a:pt x="219" y="2"/>
                      <a:pt x="222" y="1"/>
                    </a:cubicBezTo>
                    <a:cubicBezTo>
                      <a:pt x="223" y="0"/>
                      <a:pt x="224" y="1"/>
                      <a:pt x="224" y="1"/>
                    </a:cubicBezTo>
                    <a:cubicBezTo>
                      <a:pt x="227" y="4"/>
                      <a:pt x="232" y="18"/>
                      <a:pt x="234" y="22"/>
                    </a:cubicBezTo>
                    <a:cubicBezTo>
                      <a:pt x="238" y="27"/>
                      <a:pt x="247" y="30"/>
                      <a:pt x="249" y="35"/>
                    </a:cubicBezTo>
                    <a:cubicBezTo>
                      <a:pt x="251" y="40"/>
                      <a:pt x="257" y="43"/>
                      <a:pt x="262" y="51"/>
                    </a:cubicBezTo>
                    <a:cubicBezTo>
                      <a:pt x="267" y="58"/>
                      <a:pt x="267" y="60"/>
                      <a:pt x="267" y="67"/>
                    </a:cubicBezTo>
                    <a:cubicBezTo>
                      <a:pt x="268" y="74"/>
                      <a:pt x="270" y="79"/>
                      <a:pt x="271" y="86"/>
                    </a:cubicBezTo>
                    <a:cubicBezTo>
                      <a:pt x="272" y="94"/>
                      <a:pt x="262" y="98"/>
                      <a:pt x="258" y="101"/>
                    </a:cubicBezTo>
                    <a:cubicBezTo>
                      <a:pt x="254" y="105"/>
                      <a:pt x="258" y="107"/>
                      <a:pt x="260" y="111"/>
                    </a:cubicBezTo>
                    <a:cubicBezTo>
                      <a:pt x="262" y="115"/>
                      <a:pt x="259" y="116"/>
                      <a:pt x="258" y="121"/>
                    </a:cubicBezTo>
                    <a:cubicBezTo>
                      <a:pt x="257" y="126"/>
                      <a:pt x="260" y="129"/>
                      <a:pt x="262" y="137"/>
                    </a:cubicBezTo>
                    <a:cubicBezTo>
                      <a:pt x="264" y="145"/>
                      <a:pt x="255" y="159"/>
                      <a:pt x="251" y="167"/>
                    </a:cubicBezTo>
                    <a:cubicBezTo>
                      <a:pt x="248" y="176"/>
                      <a:pt x="261" y="179"/>
                      <a:pt x="267" y="184"/>
                    </a:cubicBezTo>
                    <a:cubicBezTo>
                      <a:pt x="273" y="188"/>
                      <a:pt x="272" y="203"/>
                      <a:pt x="269" y="214"/>
                    </a:cubicBezTo>
                    <a:cubicBezTo>
                      <a:pt x="266" y="225"/>
                      <a:pt x="269" y="235"/>
                      <a:pt x="272" y="239"/>
                    </a:cubicBezTo>
                    <a:cubicBezTo>
                      <a:pt x="272" y="239"/>
                      <a:pt x="273" y="240"/>
                      <a:pt x="273" y="241"/>
                    </a:cubicBezTo>
                    <a:cubicBezTo>
                      <a:pt x="273" y="243"/>
                      <a:pt x="271" y="245"/>
                      <a:pt x="268" y="24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6" name="Freeform 654">
                <a:extLst>
                  <a:ext uri="{FF2B5EF4-FFF2-40B4-BE49-F238E27FC236}">
                    <a16:creationId xmlns:a16="http://schemas.microsoft.com/office/drawing/2014/main" id="{9487C610-2A00-4D39-AC7B-49927715317B}"/>
                  </a:ext>
                </a:extLst>
              </p:cNvPr>
              <p:cNvSpPr>
                <a:spLocks/>
              </p:cNvSpPr>
              <p:nvPr/>
            </p:nvSpPr>
            <p:spPr bwMode="auto">
              <a:xfrm>
                <a:off x="1489" y="1646"/>
                <a:ext cx="441" cy="486"/>
              </a:xfrm>
              <a:custGeom>
                <a:avLst/>
                <a:gdLst>
                  <a:gd name="T0" fmla="*/ 273 w 276"/>
                  <a:gd name="T1" fmla="*/ 92 h 282"/>
                  <a:gd name="T2" fmla="*/ 254 w 276"/>
                  <a:gd name="T3" fmla="*/ 120 h 282"/>
                  <a:gd name="T4" fmla="*/ 227 w 276"/>
                  <a:gd name="T5" fmla="*/ 147 h 282"/>
                  <a:gd name="T6" fmla="*/ 198 w 276"/>
                  <a:gd name="T7" fmla="*/ 164 h 282"/>
                  <a:gd name="T8" fmla="*/ 194 w 276"/>
                  <a:gd name="T9" fmla="*/ 195 h 282"/>
                  <a:gd name="T10" fmla="*/ 183 w 276"/>
                  <a:gd name="T11" fmla="*/ 221 h 282"/>
                  <a:gd name="T12" fmla="*/ 147 w 276"/>
                  <a:gd name="T13" fmla="*/ 249 h 282"/>
                  <a:gd name="T14" fmla="*/ 123 w 276"/>
                  <a:gd name="T15" fmla="*/ 237 h 282"/>
                  <a:gd name="T16" fmla="*/ 101 w 276"/>
                  <a:gd name="T17" fmla="*/ 268 h 282"/>
                  <a:gd name="T18" fmla="*/ 64 w 276"/>
                  <a:gd name="T19" fmla="*/ 282 h 282"/>
                  <a:gd name="T20" fmla="*/ 54 w 276"/>
                  <a:gd name="T21" fmla="*/ 281 h 282"/>
                  <a:gd name="T22" fmla="*/ 44 w 276"/>
                  <a:gd name="T23" fmla="*/ 264 h 282"/>
                  <a:gd name="T24" fmla="*/ 23 w 276"/>
                  <a:gd name="T25" fmla="*/ 253 h 282"/>
                  <a:gd name="T26" fmla="*/ 6 w 276"/>
                  <a:gd name="T27" fmla="*/ 229 h 282"/>
                  <a:gd name="T28" fmla="*/ 6 w 276"/>
                  <a:gd name="T29" fmla="*/ 210 h 282"/>
                  <a:gd name="T30" fmla="*/ 29 w 276"/>
                  <a:gd name="T31" fmla="*/ 181 h 282"/>
                  <a:gd name="T32" fmla="*/ 48 w 276"/>
                  <a:gd name="T33" fmla="*/ 154 h 282"/>
                  <a:gd name="T34" fmla="*/ 67 w 276"/>
                  <a:gd name="T35" fmla="*/ 129 h 282"/>
                  <a:gd name="T36" fmla="*/ 72 w 276"/>
                  <a:gd name="T37" fmla="*/ 109 h 282"/>
                  <a:gd name="T38" fmla="*/ 76 w 276"/>
                  <a:gd name="T39" fmla="*/ 85 h 282"/>
                  <a:gd name="T40" fmla="*/ 110 w 276"/>
                  <a:gd name="T41" fmla="*/ 71 h 282"/>
                  <a:gd name="T42" fmla="*/ 97 w 276"/>
                  <a:gd name="T43" fmla="*/ 43 h 282"/>
                  <a:gd name="T44" fmla="*/ 95 w 276"/>
                  <a:gd name="T45" fmla="*/ 33 h 282"/>
                  <a:gd name="T46" fmla="*/ 96 w 276"/>
                  <a:gd name="T47" fmla="*/ 12 h 282"/>
                  <a:gd name="T48" fmla="*/ 111 w 276"/>
                  <a:gd name="T49" fmla="*/ 8 h 282"/>
                  <a:gd name="T50" fmla="*/ 124 w 276"/>
                  <a:gd name="T51" fmla="*/ 12 h 282"/>
                  <a:gd name="T52" fmla="*/ 139 w 276"/>
                  <a:gd name="T53" fmla="*/ 26 h 282"/>
                  <a:gd name="T54" fmla="*/ 151 w 276"/>
                  <a:gd name="T55" fmla="*/ 35 h 282"/>
                  <a:gd name="T56" fmla="*/ 167 w 276"/>
                  <a:gd name="T57" fmla="*/ 54 h 282"/>
                  <a:gd name="T58" fmla="*/ 190 w 276"/>
                  <a:gd name="T59" fmla="*/ 59 h 282"/>
                  <a:gd name="T60" fmla="*/ 207 w 276"/>
                  <a:gd name="T61" fmla="*/ 61 h 282"/>
                  <a:gd name="T62" fmla="*/ 276 w 276"/>
                  <a:gd name="T63" fmla="*/ 8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282">
                    <a:moveTo>
                      <a:pt x="276" y="81"/>
                    </a:moveTo>
                    <a:cubicBezTo>
                      <a:pt x="275" y="85"/>
                      <a:pt x="276" y="88"/>
                      <a:pt x="273" y="92"/>
                    </a:cubicBezTo>
                    <a:cubicBezTo>
                      <a:pt x="269" y="96"/>
                      <a:pt x="263" y="99"/>
                      <a:pt x="261" y="106"/>
                    </a:cubicBezTo>
                    <a:cubicBezTo>
                      <a:pt x="258" y="113"/>
                      <a:pt x="254" y="117"/>
                      <a:pt x="254" y="120"/>
                    </a:cubicBezTo>
                    <a:cubicBezTo>
                      <a:pt x="254" y="124"/>
                      <a:pt x="253" y="127"/>
                      <a:pt x="248" y="131"/>
                    </a:cubicBezTo>
                    <a:cubicBezTo>
                      <a:pt x="243" y="135"/>
                      <a:pt x="233" y="142"/>
                      <a:pt x="227" y="147"/>
                    </a:cubicBezTo>
                    <a:cubicBezTo>
                      <a:pt x="221" y="152"/>
                      <a:pt x="214" y="157"/>
                      <a:pt x="209" y="158"/>
                    </a:cubicBezTo>
                    <a:cubicBezTo>
                      <a:pt x="203" y="160"/>
                      <a:pt x="200" y="160"/>
                      <a:pt x="198" y="164"/>
                    </a:cubicBezTo>
                    <a:cubicBezTo>
                      <a:pt x="195" y="169"/>
                      <a:pt x="186" y="177"/>
                      <a:pt x="190" y="182"/>
                    </a:cubicBezTo>
                    <a:cubicBezTo>
                      <a:pt x="193" y="188"/>
                      <a:pt x="197" y="192"/>
                      <a:pt x="194" y="195"/>
                    </a:cubicBezTo>
                    <a:cubicBezTo>
                      <a:pt x="190" y="198"/>
                      <a:pt x="188" y="201"/>
                      <a:pt x="188" y="208"/>
                    </a:cubicBezTo>
                    <a:cubicBezTo>
                      <a:pt x="188" y="214"/>
                      <a:pt x="191" y="218"/>
                      <a:pt x="183" y="221"/>
                    </a:cubicBezTo>
                    <a:cubicBezTo>
                      <a:pt x="175" y="225"/>
                      <a:pt x="155" y="223"/>
                      <a:pt x="155" y="231"/>
                    </a:cubicBezTo>
                    <a:cubicBezTo>
                      <a:pt x="154" y="239"/>
                      <a:pt x="154" y="248"/>
                      <a:pt x="147" y="249"/>
                    </a:cubicBezTo>
                    <a:cubicBezTo>
                      <a:pt x="141" y="249"/>
                      <a:pt x="138" y="253"/>
                      <a:pt x="137" y="249"/>
                    </a:cubicBezTo>
                    <a:cubicBezTo>
                      <a:pt x="135" y="245"/>
                      <a:pt x="128" y="233"/>
                      <a:pt x="123" y="237"/>
                    </a:cubicBezTo>
                    <a:cubicBezTo>
                      <a:pt x="117" y="242"/>
                      <a:pt x="114" y="244"/>
                      <a:pt x="113" y="252"/>
                    </a:cubicBezTo>
                    <a:cubicBezTo>
                      <a:pt x="112" y="260"/>
                      <a:pt x="109" y="269"/>
                      <a:pt x="101" y="268"/>
                    </a:cubicBezTo>
                    <a:cubicBezTo>
                      <a:pt x="94" y="267"/>
                      <a:pt x="87" y="254"/>
                      <a:pt x="83" y="258"/>
                    </a:cubicBezTo>
                    <a:cubicBezTo>
                      <a:pt x="78" y="261"/>
                      <a:pt x="74" y="280"/>
                      <a:pt x="64" y="282"/>
                    </a:cubicBezTo>
                    <a:cubicBezTo>
                      <a:pt x="64" y="282"/>
                      <a:pt x="64" y="282"/>
                      <a:pt x="64" y="282"/>
                    </a:cubicBezTo>
                    <a:cubicBezTo>
                      <a:pt x="62" y="281"/>
                      <a:pt x="57" y="282"/>
                      <a:pt x="54" y="281"/>
                    </a:cubicBezTo>
                    <a:cubicBezTo>
                      <a:pt x="50" y="279"/>
                      <a:pt x="52" y="275"/>
                      <a:pt x="52" y="272"/>
                    </a:cubicBezTo>
                    <a:cubicBezTo>
                      <a:pt x="52" y="268"/>
                      <a:pt x="49" y="267"/>
                      <a:pt x="44" y="264"/>
                    </a:cubicBezTo>
                    <a:cubicBezTo>
                      <a:pt x="39" y="261"/>
                      <a:pt x="38" y="260"/>
                      <a:pt x="37" y="255"/>
                    </a:cubicBezTo>
                    <a:cubicBezTo>
                      <a:pt x="36" y="250"/>
                      <a:pt x="28" y="254"/>
                      <a:pt x="23" y="253"/>
                    </a:cubicBezTo>
                    <a:cubicBezTo>
                      <a:pt x="19" y="253"/>
                      <a:pt x="12" y="235"/>
                      <a:pt x="7" y="230"/>
                    </a:cubicBezTo>
                    <a:cubicBezTo>
                      <a:pt x="7" y="230"/>
                      <a:pt x="7" y="229"/>
                      <a:pt x="6" y="229"/>
                    </a:cubicBezTo>
                    <a:cubicBezTo>
                      <a:pt x="6" y="229"/>
                      <a:pt x="9" y="226"/>
                      <a:pt x="6" y="223"/>
                    </a:cubicBezTo>
                    <a:cubicBezTo>
                      <a:pt x="3" y="220"/>
                      <a:pt x="0" y="212"/>
                      <a:pt x="6" y="210"/>
                    </a:cubicBezTo>
                    <a:cubicBezTo>
                      <a:pt x="13" y="207"/>
                      <a:pt x="27" y="205"/>
                      <a:pt x="27" y="197"/>
                    </a:cubicBezTo>
                    <a:cubicBezTo>
                      <a:pt x="27" y="189"/>
                      <a:pt x="24" y="188"/>
                      <a:pt x="29" y="181"/>
                    </a:cubicBezTo>
                    <a:cubicBezTo>
                      <a:pt x="33" y="173"/>
                      <a:pt x="34" y="166"/>
                      <a:pt x="38" y="164"/>
                    </a:cubicBezTo>
                    <a:cubicBezTo>
                      <a:pt x="43" y="162"/>
                      <a:pt x="45" y="161"/>
                      <a:pt x="48" y="154"/>
                    </a:cubicBezTo>
                    <a:cubicBezTo>
                      <a:pt x="52" y="148"/>
                      <a:pt x="51" y="146"/>
                      <a:pt x="57" y="140"/>
                    </a:cubicBezTo>
                    <a:cubicBezTo>
                      <a:pt x="61" y="136"/>
                      <a:pt x="65" y="132"/>
                      <a:pt x="67" y="129"/>
                    </a:cubicBezTo>
                    <a:cubicBezTo>
                      <a:pt x="69" y="127"/>
                      <a:pt x="70" y="125"/>
                      <a:pt x="70" y="123"/>
                    </a:cubicBezTo>
                    <a:cubicBezTo>
                      <a:pt x="70" y="118"/>
                      <a:pt x="66" y="111"/>
                      <a:pt x="72" y="109"/>
                    </a:cubicBezTo>
                    <a:cubicBezTo>
                      <a:pt x="77" y="106"/>
                      <a:pt x="85" y="107"/>
                      <a:pt x="80" y="100"/>
                    </a:cubicBezTo>
                    <a:cubicBezTo>
                      <a:pt x="76" y="93"/>
                      <a:pt x="72" y="89"/>
                      <a:pt x="76" y="85"/>
                    </a:cubicBezTo>
                    <a:cubicBezTo>
                      <a:pt x="80" y="82"/>
                      <a:pt x="83" y="77"/>
                      <a:pt x="92" y="76"/>
                    </a:cubicBezTo>
                    <a:cubicBezTo>
                      <a:pt x="100" y="76"/>
                      <a:pt x="109" y="78"/>
                      <a:pt x="110" y="71"/>
                    </a:cubicBezTo>
                    <a:cubicBezTo>
                      <a:pt x="111" y="65"/>
                      <a:pt x="116" y="53"/>
                      <a:pt x="111" y="52"/>
                    </a:cubicBezTo>
                    <a:cubicBezTo>
                      <a:pt x="106" y="51"/>
                      <a:pt x="100" y="47"/>
                      <a:pt x="97" y="43"/>
                    </a:cubicBezTo>
                    <a:cubicBezTo>
                      <a:pt x="94" y="39"/>
                      <a:pt x="91" y="38"/>
                      <a:pt x="94" y="34"/>
                    </a:cubicBezTo>
                    <a:cubicBezTo>
                      <a:pt x="94" y="33"/>
                      <a:pt x="95" y="33"/>
                      <a:pt x="95" y="33"/>
                    </a:cubicBezTo>
                    <a:cubicBezTo>
                      <a:pt x="100" y="27"/>
                      <a:pt x="101" y="25"/>
                      <a:pt x="99" y="22"/>
                    </a:cubicBezTo>
                    <a:cubicBezTo>
                      <a:pt x="96" y="19"/>
                      <a:pt x="92" y="16"/>
                      <a:pt x="96" y="12"/>
                    </a:cubicBezTo>
                    <a:cubicBezTo>
                      <a:pt x="101" y="8"/>
                      <a:pt x="105" y="0"/>
                      <a:pt x="106" y="4"/>
                    </a:cubicBezTo>
                    <a:cubicBezTo>
                      <a:pt x="108" y="7"/>
                      <a:pt x="109" y="10"/>
                      <a:pt x="111" y="8"/>
                    </a:cubicBezTo>
                    <a:cubicBezTo>
                      <a:pt x="114" y="7"/>
                      <a:pt x="114" y="4"/>
                      <a:pt x="115" y="6"/>
                    </a:cubicBezTo>
                    <a:cubicBezTo>
                      <a:pt x="117" y="8"/>
                      <a:pt x="122" y="14"/>
                      <a:pt x="124" y="12"/>
                    </a:cubicBezTo>
                    <a:cubicBezTo>
                      <a:pt x="125" y="9"/>
                      <a:pt x="124" y="8"/>
                      <a:pt x="128" y="11"/>
                    </a:cubicBezTo>
                    <a:cubicBezTo>
                      <a:pt x="131" y="14"/>
                      <a:pt x="140" y="23"/>
                      <a:pt x="139" y="26"/>
                    </a:cubicBezTo>
                    <a:cubicBezTo>
                      <a:pt x="137" y="29"/>
                      <a:pt x="134" y="31"/>
                      <a:pt x="140" y="33"/>
                    </a:cubicBezTo>
                    <a:cubicBezTo>
                      <a:pt x="145" y="36"/>
                      <a:pt x="147" y="31"/>
                      <a:pt x="151" y="35"/>
                    </a:cubicBezTo>
                    <a:cubicBezTo>
                      <a:pt x="154" y="39"/>
                      <a:pt x="157" y="41"/>
                      <a:pt x="159" y="45"/>
                    </a:cubicBezTo>
                    <a:cubicBezTo>
                      <a:pt x="160" y="48"/>
                      <a:pt x="162" y="56"/>
                      <a:pt x="167" y="54"/>
                    </a:cubicBezTo>
                    <a:cubicBezTo>
                      <a:pt x="172" y="51"/>
                      <a:pt x="174" y="47"/>
                      <a:pt x="178" y="51"/>
                    </a:cubicBezTo>
                    <a:cubicBezTo>
                      <a:pt x="182" y="54"/>
                      <a:pt x="186" y="59"/>
                      <a:pt x="190" y="59"/>
                    </a:cubicBezTo>
                    <a:cubicBezTo>
                      <a:pt x="194" y="58"/>
                      <a:pt x="195" y="57"/>
                      <a:pt x="197" y="59"/>
                    </a:cubicBezTo>
                    <a:cubicBezTo>
                      <a:pt x="199" y="61"/>
                      <a:pt x="200" y="63"/>
                      <a:pt x="207" y="61"/>
                    </a:cubicBezTo>
                    <a:cubicBezTo>
                      <a:pt x="214" y="59"/>
                      <a:pt x="221" y="57"/>
                      <a:pt x="227" y="59"/>
                    </a:cubicBezTo>
                    <a:cubicBezTo>
                      <a:pt x="233" y="61"/>
                      <a:pt x="256" y="83"/>
                      <a:pt x="276" y="8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7" name="Freeform 655">
                <a:extLst>
                  <a:ext uri="{FF2B5EF4-FFF2-40B4-BE49-F238E27FC236}">
                    <a16:creationId xmlns:a16="http://schemas.microsoft.com/office/drawing/2014/main" id="{93F53573-2100-49C8-A418-662393848821}"/>
                  </a:ext>
                </a:extLst>
              </p:cNvPr>
              <p:cNvSpPr>
                <a:spLocks/>
              </p:cNvSpPr>
              <p:nvPr/>
            </p:nvSpPr>
            <p:spPr bwMode="auto">
              <a:xfrm>
                <a:off x="2714" y="2692"/>
                <a:ext cx="245" cy="427"/>
              </a:xfrm>
              <a:custGeom>
                <a:avLst/>
                <a:gdLst>
                  <a:gd name="T0" fmla="*/ 140 w 153"/>
                  <a:gd name="T1" fmla="*/ 68 h 248"/>
                  <a:gd name="T2" fmla="*/ 121 w 153"/>
                  <a:gd name="T3" fmla="*/ 82 h 248"/>
                  <a:gd name="T4" fmla="*/ 116 w 153"/>
                  <a:gd name="T5" fmla="*/ 119 h 248"/>
                  <a:gd name="T6" fmla="*/ 113 w 153"/>
                  <a:gd name="T7" fmla="*/ 144 h 248"/>
                  <a:gd name="T8" fmla="*/ 119 w 153"/>
                  <a:gd name="T9" fmla="*/ 159 h 248"/>
                  <a:gd name="T10" fmla="*/ 103 w 153"/>
                  <a:gd name="T11" fmla="*/ 173 h 248"/>
                  <a:gd name="T12" fmla="*/ 105 w 153"/>
                  <a:gd name="T13" fmla="*/ 208 h 248"/>
                  <a:gd name="T14" fmla="*/ 79 w 153"/>
                  <a:gd name="T15" fmla="*/ 246 h 248"/>
                  <a:gd name="T16" fmla="*/ 76 w 153"/>
                  <a:gd name="T17" fmla="*/ 229 h 248"/>
                  <a:gd name="T18" fmla="*/ 62 w 153"/>
                  <a:gd name="T19" fmla="*/ 231 h 248"/>
                  <a:gd name="T20" fmla="*/ 50 w 153"/>
                  <a:gd name="T21" fmla="*/ 218 h 248"/>
                  <a:gd name="T22" fmla="*/ 42 w 153"/>
                  <a:gd name="T23" fmla="*/ 204 h 248"/>
                  <a:gd name="T24" fmla="*/ 41 w 153"/>
                  <a:gd name="T25" fmla="*/ 188 h 248"/>
                  <a:gd name="T26" fmla="*/ 48 w 153"/>
                  <a:gd name="T27" fmla="*/ 173 h 248"/>
                  <a:gd name="T28" fmla="*/ 37 w 153"/>
                  <a:gd name="T29" fmla="*/ 157 h 248"/>
                  <a:gd name="T30" fmla="*/ 25 w 153"/>
                  <a:gd name="T31" fmla="*/ 144 h 248"/>
                  <a:gd name="T32" fmla="*/ 22 w 153"/>
                  <a:gd name="T33" fmla="*/ 134 h 248"/>
                  <a:gd name="T34" fmla="*/ 20 w 153"/>
                  <a:gd name="T35" fmla="*/ 124 h 248"/>
                  <a:gd name="T36" fmla="*/ 6 w 153"/>
                  <a:gd name="T37" fmla="*/ 116 h 248"/>
                  <a:gd name="T38" fmla="*/ 0 w 153"/>
                  <a:gd name="T39" fmla="*/ 108 h 248"/>
                  <a:gd name="T40" fmla="*/ 4 w 153"/>
                  <a:gd name="T41" fmla="*/ 86 h 248"/>
                  <a:gd name="T42" fmla="*/ 6 w 153"/>
                  <a:gd name="T43" fmla="*/ 70 h 248"/>
                  <a:gd name="T44" fmla="*/ 13 w 153"/>
                  <a:gd name="T45" fmla="*/ 41 h 248"/>
                  <a:gd name="T46" fmla="*/ 7 w 153"/>
                  <a:gd name="T47" fmla="*/ 25 h 248"/>
                  <a:gd name="T48" fmla="*/ 13 w 153"/>
                  <a:gd name="T49" fmla="*/ 20 h 248"/>
                  <a:gd name="T50" fmla="*/ 45 w 153"/>
                  <a:gd name="T51" fmla="*/ 11 h 248"/>
                  <a:gd name="T52" fmla="*/ 65 w 153"/>
                  <a:gd name="T53" fmla="*/ 2 h 248"/>
                  <a:gd name="T54" fmla="*/ 98 w 153"/>
                  <a:gd name="T55" fmla="*/ 7 h 248"/>
                  <a:gd name="T56" fmla="*/ 125 w 153"/>
                  <a:gd name="T57" fmla="*/ 7 h 248"/>
                  <a:gd name="T58" fmla="*/ 128 w 153"/>
                  <a:gd name="T59" fmla="*/ 14 h 248"/>
                  <a:gd name="T60" fmla="*/ 138 w 153"/>
                  <a:gd name="T61" fmla="*/ 36 h 248"/>
                  <a:gd name="T62" fmla="*/ 151 w 153"/>
                  <a:gd name="T63" fmla="*/ 5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248">
                    <a:moveTo>
                      <a:pt x="151" y="58"/>
                    </a:moveTo>
                    <a:cubicBezTo>
                      <a:pt x="148" y="62"/>
                      <a:pt x="145" y="66"/>
                      <a:pt x="140" y="68"/>
                    </a:cubicBezTo>
                    <a:cubicBezTo>
                      <a:pt x="134" y="69"/>
                      <a:pt x="134" y="70"/>
                      <a:pt x="129" y="76"/>
                    </a:cubicBezTo>
                    <a:cubicBezTo>
                      <a:pt x="127" y="78"/>
                      <a:pt x="124" y="80"/>
                      <a:pt x="121" y="82"/>
                    </a:cubicBezTo>
                    <a:cubicBezTo>
                      <a:pt x="116" y="87"/>
                      <a:pt x="111" y="93"/>
                      <a:pt x="115" y="100"/>
                    </a:cubicBezTo>
                    <a:cubicBezTo>
                      <a:pt x="122" y="110"/>
                      <a:pt x="121" y="115"/>
                      <a:pt x="116" y="119"/>
                    </a:cubicBezTo>
                    <a:cubicBezTo>
                      <a:pt x="111" y="123"/>
                      <a:pt x="110" y="125"/>
                      <a:pt x="110" y="130"/>
                    </a:cubicBezTo>
                    <a:cubicBezTo>
                      <a:pt x="109" y="136"/>
                      <a:pt x="108" y="145"/>
                      <a:pt x="113" y="144"/>
                    </a:cubicBezTo>
                    <a:cubicBezTo>
                      <a:pt x="119" y="142"/>
                      <a:pt x="134" y="135"/>
                      <a:pt x="126" y="145"/>
                    </a:cubicBezTo>
                    <a:cubicBezTo>
                      <a:pt x="118" y="155"/>
                      <a:pt x="119" y="155"/>
                      <a:pt x="119" y="159"/>
                    </a:cubicBezTo>
                    <a:cubicBezTo>
                      <a:pt x="120" y="163"/>
                      <a:pt x="120" y="166"/>
                      <a:pt x="116" y="166"/>
                    </a:cubicBezTo>
                    <a:cubicBezTo>
                      <a:pt x="113" y="166"/>
                      <a:pt x="102" y="167"/>
                      <a:pt x="103" y="173"/>
                    </a:cubicBezTo>
                    <a:cubicBezTo>
                      <a:pt x="104" y="179"/>
                      <a:pt x="113" y="188"/>
                      <a:pt x="109" y="193"/>
                    </a:cubicBezTo>
                    <a:cubicBezTo>
                      <a:pt x="105" y="198"/>
                      <a:pt x="99" y="204"/>
                      <a:pt x="105" y="208"/>
                    </a:cubicBezTo>
                    <a:cubicBezTo>
                      <a:pt x="111" y="212"/>
                      <a:pt x="114" y="219"/>
                      <a:pt x="110" y="224"/>
                    </a:cubicBezTo>
                    <a:cubicBezTo>
                      <a:pt x="106" y="229"/>
                      <a:pt x="92" y="248"/>
                      <a:pt x="79" y="246"/>
                    </a:cubicBezTo>
                    <a:cubicBezTo>
                      <a:pt x="81" y="244"/>
                      <a:pt x="82" y="242"/>
                      <a:pt x="84" y="237"/>
                    </a:cubicBezTo>
                    <a:cubicBezTo>
                      <a:pt x="86" y="230"/>
                      <a:pt x="79" y="230"/>
                      <a:pt x="76" y="229"/>
                    </a:cubicBezTo>
                    <a:cubicBezTo>
                      <a:pt x="74" y="229"/>
                      <a:pt x="73" y="228"/>
                      <a:pt x="70" y="224"/>
                    </a:cubicBezTo>
                    <a:cubicBezTo>
                      <a:pt x="66" y="221"/>
                      <a:pt x="63" y="228"/>
                      <a:pt x="62" y="231"/>
                    </a:cubicBezTo>
                    <a:cubicBezTo>
                      <a:pt x="60" y="233"/>
                      <a:pt x="57" y="228"/>
                      <a:pt x="53" y="228"/>
                    </a:cubicBezTo>
                    <a:cubicBezTo>
                      <a:pt x="50" y="228"/>
                      <a:pt x="49" y="222"/>
                      <a:pt x="50" y="218"/>
                    </a:cubicBezTo>
                    <a:cubicBezTo>
                      <a:pt x="51" y="215"/>
                      <a:pt x="48" y="215"/>
                      <a:pt x="48" y="215"/>
                    </a:cubicBezTo>
                    <a:cubicBezTo>
                      <a:pt x="49" y="212"/>
                      <a:pt x="41" y="207"/>
                      <a:pt x="42" y="204"/>
                    </a:cubicBezTo>
                    <a:cubicBezTo>
                      <a:pt x="43" y="200"/>
                      <a:pt x="47" y="199"/>
                      <a:pt x="47" y="195"/>
                    </a:cubicBezTo>
                    <a:cubicBezTo>
                      <a:pt x="47" y="192"/>
                      <a:pt x="43" y="190"/>
                      <a:pt x="41" y="188"/>
                    </a:cubicBezTo>
                    <a:cubicBezTo>
                      <a:pt x="37" y="183"/>
                      <a:pt x="53" y="183"/>
                      <a:pt x="53" y="178"/>
                    </a:cubicBezTo>
                    <a:cubicBezTo>
                      <a:pt x="54" y="176"/>
                      <a:pt x="50" y="174"/>
                      <a:pt x="48" y="173"/>
                    </a:cubicBezTo>
                    <a:cubicBezTo>
                      <a:pt x="46" y="172"/>
                      <a:pt x="43" y="171"/>
                      <a:pt x="40" y="169"/>
                    </a:cubicBezTo>
                    <a:cubicBezTo>
                      <a:pt x="36" y="166"/>
                      <a:pt x="38" y="161"/>
                      <a:pt x="37" y="157"/>
                    </a:cubicBezTo>
                    <a:cubicBezTo>
                      <a:pt x="36" y="154"/>
                      <a:pt x="35" y="152"/>
                      <a:pt x="34" y="151"/>
                    </a:cubicBezTo>
                    <a:cubicBezTo>
                      <a:pt x="32" y="148"/>
                      <a:pt x="28" y="146"/>
                      <a:pt x="25" y="144"/>
                    </a:cubicBezTo>
                    <a:cubicBezTo>
                      <a:pt x="23" y="143"/>
                      <a:pt x="22" y="143"/>
                      <a:pt x="22" y="141"/>
                    </a:cubicBezTo>
                    <a:cubicBezTo>
                      <a:pt x="22" y="139"/>
                      <a:pt x="22" y="136"/>
                      <a:pt x="22" y="134"/>
                    </a:cubicBezTo>
                    <a:cubicBezTo>
                      <a:pt x="23" y="132"/>
                      <a:pt x="23" y="131"/>
                      <a:pt x="23" y="129"/>
                    </a:cubicBezTo>
                    <a:cubicBezTo>
                      <a:pt x="22" y="127"/>
                      <a:pt x="21" y="126"/>
                      <a:pt x="20" y="124"/>
                    </a:cubicBezTo>
                    <a:cubicBezTo>
                      <a:pt x="18" y="122"/>
                      <a:pt x="16" y="121"/>
                      <a:pt x="13" y="119"/>
                    </a:cubicBezTo>
                    <a:cubicBezTo>
                      <a:pt x="11" y="118"/>
                      <a:pt x="9" y="118"/>
                      <a:pt x="6" y="116"/>
                    </a:cubicBezTo>
                    <a:cubicBezTo>
                      <a:pt x="5" y="115"/>
                      <a:pt x="4" y="113"/>
                      <a:pt x="3" y="111"/>
                    </a:cubicBezTo>
                    <a:cubicBezTo>
                      <a:pt x="2" y="110"/>
                      <a:pt x="2" y="108"/>
                      <a:pt x="0" y="108"/>
                    </a:cubicBezTo>
                    <a:cubicBezTo>
                      <a:pt x="0" y="108"/>
                      <a:pt x="1" y="98"/>
                      <a:pt x="4" y="96"/>
                    </a:cubicBezTo>
                    <a:cubicBezTo>
                      <a:pt x="7" y="94"/>
                      <a:pt x="6" y="90"/>
                      <a:pt x="4" y="86"/>
                    </a:cubicBezTo>
                    <a:cubicBezTo>
                      <a:pt x="3" y="82"/>
                      <a:pt x="1" y="77"/>
                      <a:pt x="3" y="75"/>
                    </a:cubicBezTo>
                    <a:cubicBezTo>
                      <a:pt x="5" y="74"/>
                      <a:pt x="8" y="73"/>
                      <a:pt x="6" y="70"/>
                    </a:cubicBezTo>
                    <a:cubicBezTo>
                      <a:pt x="4" y="68"/>
                      <a:pt x="3" y="60"/>
                      <a:pt x="7" y="56"/>
                    </a:cubicBezTo>
                    <a:cubicBezTo>
                      <a:pt x="11" y="51"/>
                      <a:pt x="17" y="43"/>
                      <a:pt x="13" y="41"/>
                    </a:cubicBezTo>
                    <a:cubicBezTo>
                      <a:pt x="9" y="38"/>
                      <a:pt x="1" y="41"/>
                      <a:pt x="4" y="35"/>
                    </a:cubicBezTo>
                    <a:cubicBezTo>
                      <a:pt x="7" y="30"/>
                      <a:pt x="7" y="27"/>
                      <a:pt x="7" y="25"/>
                    </a:cubicBezTo>
                    <a:cubicBezTo>
                      <a:pt x="7" y="25"/>
                      <a:pt x="7" y="25"/>
                      <a:pt x="8" y="25"/>
                    </a:cubicBezTo>
                    <a:cubicBezTo>
                      <a:pt x="9" y="22"/>
                      <a:pt x="8" y="19"/>
                      <a:pt x="13" y="20"/>
                    </a:cubicBezTo>
                    <a:cubicBezTo>
                      <a:pt x="18" y="21"/>
                      <a:pt x="30" y="21"/>
                      <a:pt x="36" y="18"/>
                    </a:cubicBezTo>
                    <a:cubicBezTo>
                      <a:pt x="42" y="15"/>
                      <a:pt x="39" y="12"/>
                      <a:pt x="45" y="11"/>
                    </a:cubicBezTo>
                    <a:cubicBezTo>
                      <a:pt x="52" y="11"/>
                      <a:pt x="56" y="15"/>
                      <a:pt x="58" y="9"/>
                    </a:cubicBezTo>
                    <a:cubicBezTo>
                      <a:pt x="60" y="3"/>
                      <a:pt x="61" y="0"/>
                      <a:pt x="65" y="2"/>
                    </a:cubicBezTo>
                    <a:cubicBezTo>
                      <a:pt x="70" y="4"/>
                      <a:pt x="79" y="9"/>
                      <a:pt x="86" y="8"/>
                    </a:cubicBezTo>
                    <a:cubicBezTo>
                      <a:pt x="92" y="8"/>
                      <a:pt x="96" y="4"/>
                      <a:pt x="98" y="7"/>
                    </a:cubicBezTo>
                    <a:cubicBezTo>
                      <a:pt x="100" y="11"/>
                      <a:pt x="103" y="16"/>
                      <a:pt x="108" y="14"/>
                    </a:cubicBezTo>
                    <a:cubicBezTo>
                      <a:pt x="113" y="12"/>
                      <a:pt x="122" y="8"/>
                      <a:pt x="125" y="7"/>
                    </a:cubicBezTo>
                    <a:cubicBezTo>
                      <a:pt x="125" y="7"/>
                      <a:pt x="127" y="6"/>
                      <a:pt x="128" y="6"/>
                    </a:cubicBezTo>
                    <a:cubicBezTo>
                      <a:pt x="128" y="6"/>
                      <a:pt x="131" y="8"/>
                      <a:pt x="128" y="14"/>
                    </a:cubicBezTo>
                    <a:cubicBezTo>
                      <a:pt x="126" y="20"/>
                      <a:pt x="121" y="28"/>
                      <a:pt x="126" y="28"/>
                    </a:cubicBezTo>
                    <a:cubicBezTo>
                      <a:pt x="130" y="28"/>
                      <a:pt x="135" y="32"/>
                      <a:pt x="138" y="36"/>
                    </a:cubicBezTo>
                    <a:cubicBezTo>
                      <a:pt x="141" y="40"/>
                      <a:pt x="144" y="45"/>
                      <a:pt x="146" y="47"/>
                    </a:cubicBezTo>
                    <a:cubicBezTo>
                      <a:pt x="148" y="49"/>
                      <a:pt x="153" y="53"/>
                      <a:pt x="151" y="58"/>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8" name="Freeform 656">
                <a:extLst>
                  <a:ext uri="{FF2B5EF4-FFF2-40B4-BE49-F238E27FC236}">
                    <a16:creationId xmlns:a16="http://schemas.microsoft.com/office/drawing/2014/main" id="{C9801502-6519-41AE-BDA2-5BE12AED7F26}"/>
                  </a:ext>
                </a:extLst>
              </p:cNvPr>
              <p:cNvSpPr>
                <a:spLocks/>
              </p:cNvSpPr>
              <p:nvPr/>
            </p:nvSpPr>
            <p:spPr bwMode="auto">
              <a:xfrm>
                <a:off x="1949" y="1546"/>
                <a:ext cx="930" cy="824"/>
              </a:xfrm>
              <a:custGeom>
                <a:avLst/>
                <a:gdLst>
                  <a:gd name="T0" fmla="*/ 563 w 582"/>
                  <a:gd name="T1" fmla="*/ 428 h 478"/>
                  <a:gd name="T2" fmla="*/ 537 w 582"/>
                  <a:gd name="T3" fmla="*/ 436 h 478"/>
                  <a:gd name="T4" fmla="*/ 488 w 582"/>
                  <a:gd name="T5" fmla="*/ 438 h 478"/>
                  <a:gd name="T6" fmla="*/ 464 w 582"/>
                  <a:gd name="T7" fmla="*/ 431 h 478"/>
                  <a:gd name="T8" fmla="*/ 435 w 582"/>
                  <a:gd name="T9" fmla="*/ 418 h 478"/>
                  <a:gd name="T10" fmla="*/ 397 w 582"/>
                  <a:gd name="T11" fmla="*/ 402 h 478"/>
                  <a:gd name="T12" fmla="*/ 365 w 582"/>
                  <a:gd name="T13" fmla="*/ 394 h 478"/>
                  <a:gd name="T14" fmla="*/ 349 w 582"/>
                  <a:gd name="T15" fmla="*/ 414 h 478"/>
                  <a:gd name="T16" fmla="*/ 330 w 582"/>
                  <a:gd name="T17" fmla="*/ 440 h 478"/>
                  <a:gd name="T18" fmla="*/ 300 w 582"/>
                  <a:gd name="T19" fmla="*/ 460 h 478"/>
                  <a:gd name="T20" fmla="*/ 278 w 582"/>
                  <a:gd name="T21" fmla="*/ 478 h 478"/>
                  <a:gd name="T22" fmla="*/ 278 w 582"/>
                  <a:gd name="T23" fmla="*/ 475 h 478"/>
                  <a:gd name="T24" fmla="*/ 278 w 582"/>
                  <a:gd name="T25" fmla="*/ 475 h 478"/>
                  <a:gd name="T26" fmla="*/ 277 w 582"/>
                  <a:gd name="T27" fmla="*/ 474 h 478"/>
                  <a:gd name="T28" fmla="*/ 277 w 582"/>
                  <a:gd name="T29" fmla="*/ 474 h 478"/>
                  <a:gd name="T30" fmla="*/ 275 w 582"/>
                  <a:gd name="T31" fmla="*/ 472 h 478"/>
                  <a:gd name="T32" fmla="*/ 273 w 582"/>
                  <a:gd name="T33" fmla="*/ 471 h 478"/>
                  <a:gd name="T34" fmla="*/ 272 w 582"/>
                  <a:gd name="T35" fmla="*/ 471 h 478"/>
                  <a:gd name="T36" fmla="*/ 270 w 582"/>
                  <a:gd name="T37" fmla="*/ 470 h 478"/>
                  <a:gd name="T38" fmla="*/ 265 w 582"/>
                  <a:gd name="T39" fmla="*/ 468 h 478"/>
                  <a:gd name="T40" fmla="*/ 252 w 582"/>
                  <a:gd name="T41" fmla="*/ 452 h 478"/>
                  <a:gd name="T42" fmla="*/ 232 w 582"/>
                  <a:gd name="T43" fmla="*/ 434 h 478"/>
                  <a:gd name="T44" fmla="*/ 217 w 582"/>
                  <a:gd name="T45" fmla="*/ 387 h 478"/>
                  <a:gd name="T46" fmla="*/ 167 w 582"/>
                  <a:gd name="T47" fmla="*/ 370 h 478"/>
                  <a:gd name="T48" fmla="*/ 64 w 582"/>
                  <a:gd name="T49" fmla="*/ 381 h 478"/>
                  <a:gd name="T50" fmla="*/ 48 w 582"/>
                  <a:gd name="T51" fmla="*/ 372 h 478"/>
                  <a:gd name="T52" fmla="*/ 43 w 582"/>
                  <a:gd name="T53" fmla="*/ 317 h 478"/>
                  <a:gd name="T54" fmla="*/ 38 w 582"/>
                  <a:gd name="T55" fmla="*/ 270 h 478"/>
                  <a:gd name="T56" fmla="*/ 36 w 582"/>
                  <a:gd name="T57" fmla="*/ 244 h 478"/>
                  <a:gd name="T58" fmla="*/ 47 w 582"/>
                  <a:gd name="T59" fmla="*/ 219 h 478"/>
                  <a:gd name="T60" fmla="*/ 38 w 582"/>
                  <a:gd name="T61" fmla="*/ 184 h 478"/>
                  <a:gd name="T62" fmla="*/ 10 w 582"/>
                  <a:gd name="T63" fmla="*/ 155 h 478"/>
                  <a:gd name="T64" fmla="*/ 11 w 582"/>
                  <a:gd name="T65" fmla="*/ 128 h 478"/>
                  <a:gd name="T66" fmla="*/ 21 w 582"/>
                  <a:gd name="T67" fmla="*/ 102 h 478"/>
                  <a:gd name="T68" fmla="*/ 37 w 582"/>
                  <a:gd name="T69" fmla="*/ 79 h 478"/>
                  <a:gd name="T70" fmla="*/ 70 w 582"/>
                  <a:gd name="T71" fmla="*/ 42 h 478"/>
                  <a:gd name="T72" fmla="*/ 87 w 582"/>
                  <a:gd name="T73" fmla="*/ 18 h 478"/>
                  <a:gd name="T74" fmla="*/ 106 w 582"/>
                  <a:gd name="T75" fmla="*/ 8 h 478"/>
                  <a:gd name="T76" fmla="*/ 126 w 582"/>
                  <a:gd name="T77" fmla="*/ 17 h 478"/>
                  <a:gd name="T78" fmla="*/ 161 w 582"/>
                  <a:gd name="T79" fmla="*/ 1 h 478"/>
                  <a:gd name="T80" fmla="*/ 152 w 582"/>
                  <a:gd name="T81" fmla="*/ 48 h 478"/>
                  <a:gd name="T82" fmla="*/ 148 w 582"/>
                  <a:gd name="T83" fmla="*/ 67 h 478"/>
                  <a:gd name="T84" fmla="*/ 165 w 582"/>
                  <a:gd name="T85" fmla="*/ 85 h 478"/>
                  <a:gd name="T86" fmla="*/ 220 w 582"/>
                  <a:gd name="T87" fmla="*/ 109 h 478"/>
                  <a:gd name="T88" fmla="*/ 220 w 582"/>
                  <a:gd name="T89" fmla="*/ 129 h 478"/>
                  <a:gd name="T90" fmla="*/ 234 w 582"/>
                  <a:gd name="T91" fmla="*/ 144 h 478"/>
                  <a:gd name="T92" fmla="*/ 252 w 582"/>
                  <a:gd name="T93" fmla="*/ 138 h 478"/>
                  <a:gd name="T94" fmla="*/ 267 w 582"/>
                  <a:gd name="T95" fmla="*/ 141 h 478"/>
                  <a:gd name="T96" fmla="*/ 278 w 582"/>
                  <a:gd name="T97" fmla="*/ 184 h 478"/>
                  <a:gd name="T98" fmla="*/ 293 w 582"/>
                  <a:gd name="T99" fmla="*/ 220 h 478"/>
                  <a:gd name="T100" fmla="*/ 332 w 582"/>
                  <a:gd name="T101" fmla="*/ 238 h 478"/>
                  <a:gd name="T102" fmla="*/ 369 w 582"/>
                  <a:gd name="T103" fmla="*/ 252 h 478"/>
                  <a:gd name="T104" fmla="*/ 396 w 582"/>
                  <a:gd name="T105" fmla="*/ 277 h 478"/>
                  <a:gd name="T106" fmla="*/ 424 w 582"/>
                  <a:gd name="T107" fmla="*/ 308 h 478"/>
                  <a:gd name="T108" fmla="*/ 479 w 582"/>
                  <a:gd name="T109" fmla="*/ 305 h 478"/>
                  <a:gd name="T110" fmla="*/ 503 w 582"/>
                  <a:gd name="T111" fmla="*/ 322 h 478"/>
                  <a:gd name="T112" fmla="*/ 530 w 582"/>
                  <a:gd name="T113" fmla="*/ 350 h 478"/>
                  <a:gd name="T114" fmla="*/ 556 w 582"/>
                  <a:gd name="T115" fmla="*/ 364 h 478"/>
                  <a:gd name="T116" fmla="*/ 559 w 582"/>
                  <a:gd name="T117" fmla="*/ 374 h 478"/>
                  <a:gd name="T118" fmla="*/ 574 w 582"/>
                  <a:gd name="T119" fmla="*/ 40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2" h="478">
                    <a:moveTo>
                      <a:pt x="579" y="424"/>
                    </a:moveTo>
                    <a:cubicBezTo>
                      <a:pt x="577" y="431"/>
                      <a:pt x="572" y="430"/>
                      <a:pt x="563" y="428"/>
                    </a:cubicBezTo>
                    <a:cubicBezTo>
                      <a:pt x="555" y="427"/>
                      <a:pt x="544" y="434"/>
                      <a:pt x="539" y="434"/>
                    </a:cubicBezTo>
                    <a:cubicBezTo>
                      <a:pt x="538" y="434"/>
                      <a:pt x="537" y="435"/>
                      <a:pt x="537" y="436"/>
                    </a:cubicBezTo>
                    <a:cubicBezTo>
                      <a:pt x="530" y="438"/>
                      <a:pt x="524" y="430"/>
                      <a:pt x="517" y="427"/>
                    </a:cubicBezTo>
                    <a:cubicBezTo>
                      <a:pt x="510" y="424"/>
                      <a:pt x="494" y="433"/>
                      <a:pt x="488" y="438"/>
                    </a:cubicBezTo>
                    <a:cubicBezTo>
                      <a:pt x="483" y="443"/>
                      <a:pt x="481" y="435"/>
                      <a:pt x="480" y="432"/>
                    </a:cubicBezTo>
                    <a:cubicBezTo>
                      <a:pt x="479" y="429"/>
                      <a:pt x="469" y="430"/>
                      <a:pt x="464" y="431"/>
                    </a:cubicBezTo>
                    <a:cubicBezTo>
                      <a:pt x="458" y="431"/>
                      <a:pt x="456" y="423"/>
                      <a:pt x="456" y="420"/>
                    </a:cubicBezTo>
                    <a:cubicBezTo>
                      <a:pt x="456" y="417"/>
                      <a:pt x="444" y="417"/>
                      <a:pt x="435" y="418"/>
                    </a:cubicBezTo>
                    <a:cubicBezTo>
                      <a:pt x="425" y="418"/>
                      <a:pt x="417" y="410"/>
                      <a:pt x="415" y="406"/>
                    </a:cubicBezTo>
                    <a:cubicBezTo>
                      <a:pt x="413" y="402"/>
                      <a:pt x="402" y="404"/>
                      <a:pt x="397" y="402"/>
                    </a:cubicBezTo>
                    <a:cubicBezTo>
                      <a:pt x="392" y="401"/>
                      <a:pt x="383" y="391"/>
                      <a:pt x="379" y="388"/>
                    </a:cubicBezTo>
                    <a:cubicBezTo>
                      <a:pt x="376" y="384"/>
                      <a:pt x="370" y="388"/>
                      <a:pt x="365" y="394"/>
                    </a:cubicBezTo>
                    <a:cubicBezTo>
                      <a:pt x="361" y="400"/>
                      <a:pt x="358" y="399"/>
                      <a:pt x="353" y="401"/>
                    </a:cubicBezTo>
                    <a:cubicBezTo>
                      <a:pt x="348" y="403"/>
                      <a:pt x="349" y="410"/>
                      <a:pt x="349" y="414"/>
                    </a:cubicBezTo>
                    <a:cubicBezTo>
                      <a:pt x="349" y="418"/>
                      <a:pt x="343" y="421"/>
                      <a:pt x="340" y="423"/>
                    </a:cubicBezTo>
                    <a:cubicBezTo>
                      <a:pt x="337" y="425"/>
                      <a:pt x="334" y="434"/>
                      <a:pt x="330" y="440"/>
                    </a:cubicBezTo>
                    <a:cubicBezTo>
                      <a:pt x="327" y="447"/>
                      <a:pt x="316" y="443"/>
                      <a:pt x="309" y="444"/>
                    </a:cubicBezTo>
                    <a:cubicBezTo>
                      <a:pt x="301" y="444"/>
                      <a:pt x="301" y="453"/>
                      <a:pt x="300" y="460"/>
                    </a:cubicBezTo>
                    <a:cubicBezTo>
                      <a:pt x="299" y="467"/>
                      <a:pt x="290" y="472"/>
                      <a:pt x="287" y="472"/>
                    </a:cubicBezTo>
                    <a:cubicBezTo>
                      <a:pt x="284" y="473"/>
                      <a:pt x="278" y="477"/>
                      <a:pt x="278" y="478"/>
                    </a:cubicBezTo>
                    <a:cubicBezTo>
                      <a:pt x="278" y="477"/>
                      <a:pt x="278" y="477"/>
                      <a:pt x="278" y="477"/>
                    </a:cubicBezTo>
                    <a:cubicBezTo>
                      <a:pt x="278" y="476"/>
                      <a:pt x="278" y="476"/>
                      <a:pt x="278" y="475"/>
                    </a:cubicBezTo>
                    <a:cubicBezTo>
                      <a:pt x="278" y="475"/>
                      <a:pt x="278" y="475"/>
                      <a:pt x="278" y="475"/>
                    </a:cubicBezTo>
                    <a:cubicBezTo>
                      <a:pt x="278" y="475"/>
                      <a:pt x="278" y="475"/>
                      <a:pt x="278" y="475"/>
                    </a:cubicBezTo>
                    <a:cubicBezTo>
                      <a:pt x="278" y="475"/>
                      <a:pt x="278" y="475"/>
                      <a:pt x="278" y="474"/>
                    </a:cubicBezTo>
                    <a:cubicBezTo>
                      <a:pt x="278" y="474"/>
                      <a:pt x="277" y="474"/>
                      <a:pt x="277" y="474"/>
                    </a:cubicBezTo>
                    <a:cubicBezTo>
                      <a:pt x="277" y="474"/>
                      <a:pt x="277" y="474"/>
                      <a:pt x="277" y="474"/>
                    </a:cubicBezTo>
                    <a:cubicBezTo>
                      <a:pt x="277" y="474"/>
                      <a:pt x="277" y="474"/>
                      <a:pt x="277" y="474"/>
                    </a:cubicBezTo>
                    <a:cubicBezTo>
                      <a:pt x="276" y="473"/>
                      <a:pt x="276" y="473"/>
                      <a:pt x="276" y="473"/>
                    </a:cubicBezTo>
                    <a:cubicBezTo>
                      <a:pt x="276" y="473"/>
                      <a:pt x="275" y="472"/>
                      <a:pt x="275" y="472"/>
                    </a:cubicBezTo>
                    <a:cubicBezTo>
                      <a:pt x="275" y="472"/>
                      <a:pt x="275" y="472"/>
                      <a:pt x="275" y="472"/>
                    </a:cubicBezTo>
                    <a:cubicBezTo>
                      <a:pt x="274" y="472"/>
                      <a:pt x="274" y="472"/>
                      <a:pt x="273" y="471"/>
                    </a:cubicBezTo>
                    <a:cubicBezTo>
                      <a:pt x="273" y="471"/>
                      <a:pt x="273" y="471"/>
                      <a:pt x="273" y="471"/>
                    </a:cubicBezTo>
                    <a:cubicBezTo>
                      <a:pt x="273" y="471"/>
                      <a:pt x="272" y="471"/>
                      <a:pt x="272" y="471"/>
                    </a:cubicBezTo>
                    <a:cubicBezTo>
                      <a:pt x="272" y="471"/>
                      <a:pt x="272" y="471"/>
                      <a:pt x="271" y="471"/>
                    </a:cubicBezTo>
                    <a:cubicBezTo>
                      <a:pt x="271" y="470"/>
                      <a:pt x="270" y="470"/>
                      <a:pt x="270" y="470"/>
                    </a:cubicBezTo>
                    <a:cubicBezTo>
                      <a:pt x="268" y="470"/>
                      <a:pt x="267" y="469"/>
                      <a:pt x="266" y="469"/>
                    </a:cubicBezTo>
                    <a:cubicBezTo>
                      <a:pt x="266" y="469"/>
                      <a:pt x="265" y="468"/>
                      <a:pt x="265" y="468"/>
                    </a:cubicBezTo>
                    <a:cubicBezTo>
                      <a:pt x="264" y="468"/>
                      <a:pt x="264" y="468"/>
                      <a:pt x="263" y="468"/>
                    </a:cubicBezTo>
                    <a:cubicBezTo>
                      <a:pt x="258" y="466"/>
                      <a:pt x="254" y="457"/>
                      <a:pt x="252" y="452"/>
                    </a:cubicBezTo>
                    <a:cubicBezTo>
                      <a:pt x="249" y="447"/>
                      <a:pt x="234" y="446"/>
                      <a:pt x="231" y="445"/>
                    </a:cubicBezTo>
                    <a:cubicBezTo>
                      <a:pt x="227" y="445"/>
                      <a:pt x="227" y="439"/>
                      <a:pt x="232" y="434"/>
                    </a:cubicBezTo>
                    <a:cubicBezTo>
                      <a:pt x="236" y="429"/>
                      <a:pt x="228" y="425"/>
                      <a:pt x="224" y="418"/>
                    </a:cubicBezTo>
                    <a:cubicBezTo>
                      <a:pt x="220" y="412"/>
                      <a:pt x="223" y="407"/>
                      <a:pt x="217" y="387"/>
                    </a:cubicBezTo>
                    <a:cubicBezTo>
                      <a:pt x="211" y="367"/>
                      <a:pt x="193" y="371"/>
                      <a:pt x="182" y="372"/>
                    </a:cubicBezTo>
                    <a:cubicBezTo>
                      <a:pt x="171" y="372"/>
                      <a:pt x="174" y="375"/>
                      <a:pt x="167" y="370"/>
                    </a:cubicBezTo>
                    <a:cubicBezTo>
                      <a:pt x="161" y="365"/>
                      <a:pt x="107" y="372"/>
                      <a:pt x="99" y="372"/>
                    </a:cubicBezTo>
                    <a:cubicBezTo>
                      <a:pt x="91" y="372"/>
                      <a:pt x="70" y="380"/>
                      <a:pt x="64" y="381"/>
                    </a:cubicBezTo>
                    <a:cubicBezTo>
                      <a:pt x="60" y="381"/>
                      <a:pt x="52" y="376"/>
                      <a:pt x="49" y="374"/>
                    </a:cubicBezTo>
                    <a:cubicBezTo>
                      <a:pt x="49" y="373"/>
                      <a:pt x="48" y="372"/>
                      <a:pt x="48" y="372"/>
                    </a:cubicBezTo>
                    <a:cubicBezTo>
                      <a:pt x="45" y="368"/>
                      <a:pt x="42" y="358"/>
                      <a:pt x="45" y="347"/>
                    </a:cubicBezTo>
                    <a:cubicBezTo>
                      <a:pt x="48" y="336"/>
                      <a:pt x="49" y="321"/>
                      <a:pt x="43" y="317"/>
                    </a:cubicBezTo>
                    <a:cubicBezTo>
                      <a:pt x="37" y="312"/>
                      <a:pt x="24" y="309"/>
                      <a:pt x="27" y="300"/>
                    </a:cubicBezTo>
                    <a:cubicBezTo>
                      <a:pt x="31" y="292"/>
                      <a:pt x="40" y="278"/>
                      <a:pt x="38" y="270"/>
                    </a:cubicBezTo>
                    <a:cubicBezTo>
                      <a:pt x="36" y="262"/>
                      <a:pt x="33" y="259"/>
                      <a:pt x="34" y="254"/>
                    </a:cubicBezTo>
                    <a:cubicBezTo>
                      <a:pt x="35" y="249"/>
                      <a:pt x="38" y="248"/>
                      <a:pt x="36" y="244"/>
                    </a:cubicBezTo>
                    <a:cubicBezTo>
                      <a:pt x="34" y="240"/>
                      <a:pt x="30" y="238"/>
                      <a:pt x="34" y="234"/>
                    </a:cubicBezTo>
                    <a:cubicBezTo>
                      <a:pt x="38" y="231"/>
                      <a:pt x="48" y="227"/>
                      <a:pt x="47" y="219"/>
                    </a:cubicBezTo>
                    <a:cubicBezTo>
                      <a:pt x="46" y="212"/>
                      <a:pt x="44" y="207"/>
                      <a:pt x="43" y="200"/>
                    </a:cubicBezTo>
                    <a:cubicBezTo>
                      <a:pt x="43" y="193"/>
                      <a:pt x="43" y="191"/>
                      <a:pt x="38" y="184"/>
                    </a:cubicBezTo>
                    <a:cubicBezTo>
                      <a:pt x="33" y="176"/>
                      <a:pt x="27" y="173"/>
                      <a:pt x="25" y="168"/>
                    </a:cubicBezTo>
                    <a:cubicBezTo>
                      <a:pt x="23" y="163"/>
                      <a:pt x="14" y="160"/>
                      <a:pt x="10" y="155"/>
                    </a:cubicBezTo>
                    <a:cubicBezTo>
                      <a:pt x="8" y="151"/>
                      <a:pt x="3" y="137"/>
                      <a:pt x="0" y="134"/>
                    </a:cubicBezTo>
                    <a:cubicBezTo>
                      <a:pt x="2" y="134"/>
                      <a:pt x="6" y="132"/>
                      <a:pt x="11" y="128"/>
                    </a:cubicBezTo>
                    <a:cubicBezTo>
                      <a:pt x="17" y="122"/>
                      <a:pt x="19" y="119"/>
                      <a:pt x="20" y="113"/>
                    </a:cubicBezTo>
                    <a:cubicBezTo>
                      <a:pt x="20" y="107"/>
                      <a:pt x="19" y="105"/>
                      <a:pt x="21" y="102"/>
                    </a:cubicBezTo>
                    <a:cubicBezTo>
                      <a:pt x="23" y="100"/>
                      <a:pt x="26" y="97"/>
                      <a:pt x="28" y="94"/>
                    </a:cubicBezTo>
                    <a:cubicBezTo>
                      <a:pt x="29" y="90"/>
                      <a:pt x="34" y="83"/>
                      <a:pt x="37" y="79"/>
                    </a:cubicBezTo>
                    <a:cubicBezTo>
                      <a:pt x="39" y="76"/>
                      <a:pt x="47" y="73"/>
                      <a:pt x="50" y="69"/>
                    </a:cubicBezTo>
                    <a:cubicBezTo>
                      <a:pt x="53" y="66"/>
                      <a:pt x="69" y="51"/>
                      <a:pt x="70" y="42"/>
                    </a:cubicBezTo>
                    <a:cubicBezTo>
                      <a:pt x="72" y="33"/>
                      <a:pt x="70" y="26"/>
                      <a:pt x="74" y="25"/>
                    </a:cubicBezTo>
                    <a:cubicBezTo>
                      <a:pt x="79" y="23"/>
                      <a:pt x="87" y="23"/>
                      <a:pt x="87" y="18"/>
                    </a:cubicBezTo>
                    <a:cubicBezTo>
                      <a:pt x="88" y="14"/>
                      <a:pt x="88" y="12"/>
                      <a:pt x="92" y="9"/>
                    </a:cubicBezTo>
                    <a:cubicBezTo>
                      <a:pt x="95" y="6"/>
                      <a:pt x="107" y="0"/>
                      <a:pt x="106" y="8"/>
                    </a:cubicBezTo>
                    <a:cubicBezTo>
                      <a:pt x="105" y="15"/>
                      <a:pt x="106" y="26"/>
                      <a:pt x="111" y="24"/>
                    </a:cubicBezTo>
                    <a:cubicBezTo>
                      <a:pt x="116" y="22"/>
                      <a:pt x="122" y="21"/>
                      <a:pt x="126" y="17"/>
                    </a:cubicBezTo>
                    <a:cubicBezTo>
                      <a:pt x="130" y="14"/>
                      <a:pt x="146" y="1"/>
                      <a:pt x="151" y="0"/>
                    </a:cubicBezTo>
                    <a:cubicBezTo>
                      <a:pt x="153" y="0"/>
                      <a:pt x="157" y="0"/>
                      <a:pt x="161" y="1"/>
                    </a:cubicBezTo>
                    <a:cubicBezTo>
                      <a:pt x="162" y="5"/>
                      <a:pt x="164" y="23"/>
                      <a:pt x="164" y="29"/>
                    </a:cubicBezTo>
                    <a:cubicBezTo>
                      <a:pt x="164" y="36"/>
                      <a:pt x="156" y="43"/>
                      <a:pt x="152" y="48"/>
                    </a:cubicBezTo>
                    <a:cubicBezTo>
                      <a:pt x="149" y="52"/>
                      <a:pt x="147" y="54"/>
                      <a:pt x="140" y="59"/>
                    </a:cubicBezTo>
                    <a:cubicBezTo>
                      <a:pt x="134" y="63"/>
                      <a:pt x="144" y="65"/>
                      <a:pt x="148" y="67"/>
                    </a:cubicBezTo>
                    <a:cubicBezTo>
                      <a:pt x="152" y="69"/>
                      <a:pt x="153" y="73"/>
                      <a:pt x="155" y="78"/>
                    </a:cubicBezTo>
                    <a:cubicBezTo>
                      <a:pt x="157" y="84"/>
                      <a:pt x="159" y="82"/>
                      <a:pt x="165" y="85"/>
                    </a:cubicBezTo>
                    <a:cubicBezTo>
                      <a:pt x="171" y="88"/>
                      <a:pt x="179" y="84"/>
                      <a:pt x="191" y="85"/>
                    </a:cubicBezTo>
                    <a:cubicBezTo>
                      <a:pt x="203" y="86"/>
                      <a:pt x="220" y="105"/>
                      <a:pt x="220" y="109"/>
                    </a:cubicBezTo>
                    <a:cubicBezTo>
                      <a:pt x="219" y="114"/>
                      <a:pt x="210" y="112"/>
                      <a:pt x="209" y="117"/>
                    </a:cubicBezTo>
                    <a:cubicBezTo>
                      <a:pt x="207" y="121"/>
                      <a:pt x="217" y="128"/>
                      <a:pt x="220" y="129"/>
                    </a:cubicBezTo>
                    <a:cubicBezTo>
                      <a:pt x="223" y="131"/>
                      <a:pt x="223" y="133"/>
                      <a:pt x="224" y="136"/>
                    </a:cubicBezTo>
                    <a:cubicBezTo>
                      <a:pt x="225" y="139"/>
                      <a:pt x="230" y="142"/>
                      <a:pt x="234" y="144"/>
                    </a:cubicBezTo>
                    <a:cubicBezTo>
                      <a:pt x="237" y="147"/>
                      <a:pt x="240" y="137"/>
                      <a:pt x="242" y="135"/>
                    </a:cubicBezTo>
                    <a:cubicBezTo>
                      <a:pt x="244" y="133"/>
                      <a:pt x="247" y="135"/>
                      <a:pt x="252" y="138"/>
                    </a:cubicBezTo>
                    <a:cubicBezTo>
                      <a:pt x="256" y="141"/>
                      <a:pt x="256" y="126"/>
                      <a:pt x="260" y="125"/>
                    </a:cubicBezTo>
                    <a:cubicBezTo>
                      <a:pt x="264" y="123"/>
                      <a:pt x="267" y="135"/>
                      <a:pt x="267" y="141"/>
                    </a:cubicBezTo>
                    <a:cubicBezTo>
                      <a:pt x="267" y="146"/>
                      <a:pt x="279" y="154"/>
                      <a:pt x="282" y="157"/>
                    </a:cubicBezTo>
                    <a:cubicBezTo>
                      <a:pt x="284" y="161"/>
                      <a:pt x="278" y="177"/>
                      <a:pt x="278" y="184"/>
                    </a:cubicBezTo>
                    <a:cubicBezTo>
                      <a:pt x="278" y="191"/>
                      <a:pt x="287" y="200"/>
                      <a:pt x="291" y="204"/>
                    </a:cubicBezTo>
                    <a:cubicBezTo>
                      <a:pt x="294" y="208"/>
                      <a:pt x="291" y="214"/>
                      <a:pt x="293" y="220"/>
                    </a:cubicBezTo>
                    <a:cubicBezTo>
                      <a:pt x="294" y="225"/>
                      <a:pt x="304" y="222"/>
                      <a:pt x="313" y="223"/>
                    </a:cubicBezTo>
                    <a:cubicBezTo>
                      <a:pt x="322" y="224"/>
                      <a:pt x="327" y="233"/>
                      <a:pt x="332" y="238"/>
                    </a:cubicBezTo>
                    <a:cubicBezTo>
                      <a:pt x="336" y="242"/>
                      <a:pt x="345" y="246"/>
                      <a:pt x="352" y="252"/>
                    </a:cubicBezTo>
                    <a:cubicBezTo>
                      <a:pt x="360" y="258"/>
                      <a:pt x="355" y="250"/>
                      <a:pt x="369" y="252"/>
                    </a:cubicBezTo>
                    <a:cubicBezTo>
                      <a:pt x="382" y="254"/>
                      <a:pt x="381" y="270"/>
                      <a:pt x="380" y="275"/>
                    </a:cubicBezTo>
                    <a:cubicBezTo>
                      <a:pt x="380" y="279"/>
                      <a:pt x="386" y="278"/>
                      <a:pt x="396" y="277"/>
                    </a:cubicBezTo>
                    <a:cubicBezTo>
                      <a:pt x="406" y="277"/>
                      <a:pt x="406" y="293"/>
                      <a:pt x="408" y="301"/>
                    </a:cubicBezTo>
                    <a:cubicBezTo>
                      <a:pt x="410" y="309"/>
                      <a:pt x="415" y="308"/>
                      <a:pt x="424" y="308"/>
                    </a:cubicBezTo>
                    <a:cubicBezTo>
                      <a:pt x="433" y="308"/>
                      <a:pt x="441" y="314"/>
                      <a:pt x="447" y="317"/>
                    </a:cubicBezTo>
                    <a:cubicBezTo>
                      <a:pt x="453" y="320"/>
                      <a:pt x="475" y="307"/>
                      <a:pt x="479" y="305"/>
                    </a:cubicBezTo>
                    <a:cubicBezTo>
                      <a:pt x="482" y="303"/>
                      <a:pt x="490" y="303"/>
                      <a:pt x="493" y="303"/>
                    </a:cubicBezTo>
                    <a:cubicBezTo>
                      <a:pt x="497" y="304"/>
                      <a:pt x="497" y="314"/>
                      <a:pt x="503" y="322"/>
                    </a:cubicBezTo>
                    <a:cubicBezTo>
                      <a:pt x="508" y="330"/>
                      <a:pt x="509" y="325"/>
                      <a:pt x="515" y="325"/>
                    </a:cubicBezTo>
                    <a:cubicBezTo>
                      <a:pt x="520" y="326"/>
                      <a:pt x="529" y="345"/>
                      <a:pt x="530" y="350"/>
                    </a:cubicBezTo>
                    <a:cubicBezTo>
                      <a:pt x="530" y="355"/>
                      <a:pt x="541" y="346"/>
                      <a:pt x="547" y="345"/>
                    </a:cubicBezTo>
                    <a:cubicBezTo>
                      <a:pt x="554" y="344"/>
                      <a:pt x="556" y="357"/>
                      <a:pt x="556" y="364"/>
                    </a:cubicBezTo>
                    <a:cubicBezTo>
                      <a:pt x="556" y="368"/>
                      <a:pt x="558" y="372"/>
                      <a:pt x="559" y="374"/>
                    </a:cubicBezTo>
                    <a:cubicBezTo>
                      <a:pt x="559" y="374"/>
                      <a:pt x="559" y="374"/>
                      <a:pt x="559" y="374"/>
                    </a:cubicBezTo>
                    <a:cubicBezTo>
                      <a:pt x="557" y="379"/>
                      <a:pt x="556" y="386"/>
                      <a:pt x="556" y="389"/>
                    </a:cubicBezTo>
                    <a:cubicBezTo>
                      <a:pt x="555" y="394"/>
                      <a:pt x="565" y="401"/>
                      <a:pt x="574" y="404"/>
                    </a:cubicBezTo>
                    <a:cubicBezTo>
                      <a:pt x="582" y="406"/>
                      <a:pt x="581" y="416"/>
                      <a:pt x="579" y="42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9" name="Freeform 657">
                <a:extLst>
                  <a:ext uri="{FF2B5EF4-FFF2-40B4-BE49-F238E27FC236}">
                    <a16:creationId xmlns:a16="http://schemas.microsoft.com/office/drawing/2014/main" id="{D4D4D96E-2651-4E80-B906-C022E571C171}"/>
                  </a:ext>
                </a:extLst>
              </p:cNvPr>
              <p:cNvSpPr>
                <a:spLocks/>
              </p:cNvSpPr>
              <p:nvPr/>
            </p:nvSpPr>
            <p:spPr bwMode="auto">
              <a:xfrm>
                <a:off x="2818" y="2833"/>
                <a:ext cx="229" cy="359"/>
              </a:xfrm>
              <a:custGeom>
                <a:avLst/>
                <a:gdLst>
                  <a:gd name="T0" fmla="*/ 124 w 143"/>
                  <a:gd name="T1" fmla="*/ 129 h 208"/>
                  <a:gd name="T2" fmla="*/ 118 w 143"/>
                  <a:gd name="T3" fmla="*/ 142 h 208"/>
                  <a:gd name="T4" fmla="*/ 101 w 143"/>
                  <a:gd name="T5" fmla="*/ 154 h 208"/>
                  <a:gd name="T6" fmla="*/ 84 w 143"/>
                  <a:gd name="T7" fmla="*/ 173 h 208"/>
                  <a:gd name="T8" fmla="*/ 84 w 143"/>
                  <a:gd name="T9" fmla="*/ 173 h 208"/>
                  <a:gd name="T10" fmla="*/ 84 w 143"/>
                  <a:gd name="T11" fmla="*/ 173 h 208"/>
                  <a:gd name="T12" fmla="*/ 83 w 143"/>
                  <a:gd name="T13" fmla="*/ 172 h 208"/>
                  <a:gd name="T14" fmla="*/ 83 w 143"/>
                  <a:gd name="T15" fmla="*/ 172 h 208"/>
                  <a:gd name="T16" fmla="*/ 82 w 143"/>
                  <a:gd name="T17" fmla="*/ 172 h 208"/>
                  <a:gd name="T18" fmla="*/ 81 w 143"/>
                  <a:gd name="T19" fmla="*/ 171 h 208"/>
                  <a:gd name="T20" fmla="*/ 78 w 143"/>
                  <a:gd name="T21" fmla="*/ 170 h 208"/>
                  <a:gd name="T22" fmla="*/ 78 w 143"/>
                  <a:gd name="T23" fmla="*/ 170 h 208"/>
                  <a:gd name="T24" fmla="*/ 77 w 143"/>
                  <a:gd name="T25" fmla="*/ 170 h 208"/>
                  <a:gd name="T26" fmla="*/ 76 w 143"/>
                  <a:gd name="T27" fmla="*/ 170 h 208"/>
                  <a:gd name="T28" fmla="*/ 76 w 143"/>
                  <a:gd name="T29" fmla="*/ 170 h 208"/>
                  <a:gd name="T30" fmla="*/ 69 w 143"/>
                  <a:gd name="T31" fmla="*/ 172 h 208"/>
                  <a:gd name="T32" fmla="*/ 63 w 143"/>
                  <a:gd name="T33" fmla="*/ 183 h 208"/>
                  <a:gd name="T34" fmla="*/ 61 w 143"/>
                  <a:gd name="T35" fmla="*/ 189 h 208"/>
                  <a:gd name="T36" fmla="*/ 55 w 143"/>
                  <a:gd name="T37" fmla="*/ 195 h 208"/>
                  <a:gd name="T38" fmla="*/ 43 w 143"/>
                  <a:gd name="T39" fmla="*/ 193 h 208"/>
                  <a:gd name="T40" fmla="*/ 29 w 143"/>
                  <a:gd name="T41" fmla="*/ 191 h 208"/>
                  <a:gd name="T42" fmla="*/ 27 w 143"/>
                  <a:gd name="T43" fmla="*/ 193 h 208"/>
                  <a:gd name="T44" fmla="*/ 27 w 143"/>
                  <a:gd name="T45" fmla="*/ 194 h 208"/>
                  <a:gd name="T46" fmla="*/ 27 w 143"/>
                  <a:gd name="T47" fmla="*/ 194 h 208"/>
                  <a:gd name="T48" fmla="*/ 26 w 143"/>
                  <a:gd name="T49" fmla="*/ 195 h 208"/>
                  <a:gd name="T50" fmla="*/ 13 w 143"/>
                  <a:gd name="T51" fmla="*/ 206 h 208"/>
                  <a:gd name="T52" fmla="*/ 5 w 143"/>
                  <a:gd name="T53" fmla="*/ 191 h 208"/>
                  <a:gd name="T54" fmla="*/ 1 w 143"/>
                  <a:gd name="T55" fmla="*/ 175 h 208"/>
                  <a:gd name="T56" fmla="*/ 11 w 143"/>
                  <a:gd name="T57" fmla="*/ 166 h 208"/>
                  <a:gd name="T58" fmla="*/ 14 w 143"/>
                  <a:gd name="T59" fmla="*/ 164 h 208"/>
                  <a:gd name="T60" fmla="*/ 14 w 143"/>
                  <a:gd name="T61" fmla="*/ 164 h 208"/>
                  <a:gd name="T62" fmla="*/ 45 w 143"/>
                  <a:gd name="T63" fmla="*/ 142 h 208"/>
                  <a:gd name="T64" fmla="*/ 40 w 143"/>
                  <a:gd name="T65" fmla="*/ 126 h 208"/>
                  <a:gd name="T66" fmla="*/ 44 w 143"/>
                  <a:gd name="T67" fmla="*/ 111 h 208"/>
                  <a:gd name="T68" fmla="*/ 38 w 143"/>
                  <a:gd name="T69" fmla="*/ 91 h 208"/>
                  <a:gd name="T70" fmla="*/ 51 w 143"/>
                  <a:gd name="T71" fmla="*/ 84 h 208"/>
                  <a:gd name="T72" fmla="*/ 54 w 143"/>
                  <a:gd name="T73" fmla="*/ 77 h 208"/>
                  <a:gd name="T74" fmla="*/ 61 w 143"/>
                  <a:gd name="T75" fmla="*/ 63 h 208"/>
                  <a:gd name="T76" fmla="*/ 48 w 143"/>
                  <a:gd name="T77" fmla="*/ 62 h 208"/>
                  <a:gd name="T78" fmla="*/ 45 w 143"/>
                  <a:gd name="T79" fmla="*/ 48 h 208"/>
                  <a:gd name="T80" fmla="*/ 51 w 143"/>
                  <a:gd name="T81" fmla="*/ 37 h 208"/>
                  <a:gd name="T82" fmla="*/ 50 w 143"/>
                  <a:gd name="T83" fmla="*/ 18 h 208"/>
                  <a:gd name="T84" fmla="*/ 56 w 143"/>
                  <a:gd name="T85" fmla="*/ 0 h 208"/>
                  <a:gd name="T86" fmla="*/ 77 w 143"/>
                  <a:gd name="T87" fmla="*/ 25 h 208"/>
                  <a:gd name="T88" fmla="*/ 95 w 143"/>
                  <a:gd name="T89" fmla="*/ 12 h 208"/>
                  <a:gd name="T90" fmla="*/ 116 w 143"/>
                  <a:gd name="T91" fmla="*/ 27 h 208"/>
                  <a:gd name="T92" fmla="*/ 127 w 143"/>
                  <a:gd name="T93" fmla="*/ 45 h 208"/>
                  <a:gd name="T94" fmla="*/ 134 w 143"/>
                  <a:gd name="T95" fmla="*/ 67 h 208"/>
                  <a:gd name="T96" fmla="*/ 131 w 143"/>
                  <a:gd name="T97" fmla="*/ 94 h 208"/>
                  <a:gd name="T98" fmla="*/ 138 w 143"/>
                  <a:gd name="T99" fmla="*/ 115 h 208"/>
                  <a:gd name="T100" fmla="*/ 124 w 143"/>
                  <a:gd name="T101"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08">
                    <a:moveTo>
                      <a:pt x="124" y="129"/>
                    </a:moveTo>
                    <a:cubicBezTo>
                      <a:pt x="117" y="132"/>
                      <a:pt x="119" y="135"/>
                      <a:pt x="118" y="142"/>
                    </a:cubicBezTo>
                    <a:cubicBezTo>
                      <a:pt x="117" y="149"/>
                      <a:pt x="107" y="150"/>
                      <a:pt x="101" y="154"/>
                    </a:cubicBezTo>
                    <a:cubicBezTo>
                      <a:pt x="95" y="157"/>
                      <a:pt x="84" y="173"/>
                      <a:pt x="84" y="173"/>
                    </a:cubicBezTo>
                    <a:cubicBezTo>
                      <a:pt x="84" y="173"/>
                      <a:pt x="84" y="173"/>
                      <a:pt x="84" y="173"/>
                    </a:cubicBezTo>
                    <a:cubicBezTo>
                      <a:pt x="84" y="173"/>
                      <a:pt x="84" y="173"/>
                      <a:pt x="84" y="173"/>
                    </a:cubicBezTo>
                    <a:cubicBezTo>
                      <a:pt x="84" y="173"/>
                      <a:pt x="83" y="173"/>
                      <a:pt x="83" y="172"/>
                    </a:cubicBezTo>
                    <a:cubicBezTo>
                      <a:pt x="83" y="172"/>
                      <a:pt x="83" y="172"/>
                      <a:pt x="83" y="172"/>
                    </a:cubicBezTo>
                    <a:cubicBezTo>
                      <a:pt x="82" y="172"/>
                      <a:pt x="82" y="172"/>
                      <a:pt x="82" y="172"/>
                    </a:cubicBezTo>
                    <a:cubicBezTo>
                      <a:pt x="81" y="171"/>
                      <a:pt x="81" y="171"/>
                      <a:pt x="81" y="171"/>
                    </a:cubicBezTo>
                    <a:cubicBezTo>
                      <a:pt x="80" y="171"/>
                      <a:pt x="79" y="170"/>
                      <a:pt x="78" y="170"/>
                    </a:cubicBezTo>
                    <a:cubicBezTo>
                      <a:pt x="78" y="170"/>
                      <a:pt x="78" y="170"/>
                      <a:pt x="78" y="170"/>
                    </a:cubicBezTo>
                    <a:cubicBezTo>
                      <a:pt x="77" y="170"/>
                      <a:pt x="77" y="170"/>
                      <a:pt x="77" y="170"/>
                    </a:cubicBezTo>
                    <a:cubicBezTo>
                      <a:pt x="77" y="170"/>
                      <a:pt x="76" y="170"/>
                      <a:pt x="76" y="170"/>
                    </a:cubicBezTo>
                    <a:cubicBezTo>
                      <a:pt x="76" y="170"/>
                      <a:pt x="76" y="170"/>
                      <a:pt x="76" y="170"/>
                    </a:cubicBezTo>
                    <a:cubicBezTo>
                      <a:pt x="73" y="170"/>
                      <a:pt x="70" y="170"/>
                      <a:pt x="69" y="172"/>
                    </a:cubicBezTo>
                    <a:cubicBezTo>
                      <a:pt x="66" y="175"/>
                      <a:pt x="65" y="179"/>
                      <a:pt x="63" y="183"/>
                    </a:cubicBezTo>
                    <a:cubicBezTo>
                      <a:pt x="63" y="185"/>
                      <a:pt x="62" y="187"/>
                      <a:pt x="61" y="189"/>
                    </a:cubicBezTo>
                    <a:cubicBezTo>
                      <a:pt x="60" y="192"/>
                      <a:pt x="58" y="194"/>
                      <a:pt x="55" y="195"/>
                    </a:cubicBezTo>
                    <a:cubicBezTo>
                      <a:pt x="51" y="197"/>
                      <a:pt x="46" y="195"/>
                      <a:pt x="43" y="193"/>
                    </a:cubicBezTo>
                    <a:cubicBezTo>
                      <a:pt x="38" y="191"/>
                      <a:pt x="34" y="188"/>
                      <a:pt x="29" y="191"/>
                    </a:cubicBezTo>
                    <a:cubicBezTo>
                      <a:pt x="29" y="192"/>
                      <a:pt x="28" y="192"/>
                      <a:pt x="27" y="193"/>
                    </a:cubicBezTo>
                    <a:cubicBezTo>
                      <a:pt x="27" y="193"/>
                      <a:pt x="27" y="193"/>
                      <a:pt x="27" y="194"/>
                    </a:cubicBezTo>
                    <a:cubicBezTo>
                      <a:pt x="27" y="194"/>
                      <a:pt x="27" y="194"/>
                      <a:pt x="27" y="194"/>
                    </a:cubicBezTo>
                    <a:cubicBezTo>
                      <a:pt x="27" y="194"/>
                      <a:pt x="26" y="194"/>
                      <a:pt x="26" y="195"/>
                    </a:cubicBezTo>
                    <a:cubicBezTo>
                      <a:pt x="21" y="185"/>
                      <a:pt x="18" y="204"/>
                      <a:pt x="13" y="206"/>
                    </a:cubicBezTo>
                    <a:cubicBezTo>
                      <a:pt x="9" y="208"/>
                      <a:pt x="7" y="197"/>
                      <a:pt x="5" y="191"/>
                    </a:cubicBezTo>
                    <a:cubicBezTo>
                      <a:pt x="2" y="186"/>
                      <a:pt x="2" y="181"/>
                      <a:pt x="1" y="175"/>
                    </a:cubicBezTo>
                    <a:cubicBezTo>
                      <a:pt x="0" y="170"/>
                      <a:pt x="7" y="168"/>
                      <a:pt x="11" y="166"/>
                    </a:cubicBezTo>
                    <a:cubicBezTo>
                      <a:pt x="12" y="165"/>
                      <a:pt x="13" y="165"/>
                      <a:pt x="14" y="164"/>
                    </a:cubicBezTo>
                    <a:cubicBezTo>
                      <a:pt x="14" y="164"/>
                      <a:pt x="14" y="164"/>
                      <a:pt x="14" y="164"/>
                    </a:cubicBezTo>
                    <a:cubicBezTo>
                      <a:pt x="27" y="166"/>
                      <a:pt x="41" y="147"/>
                      <a:pt x="45" y="142"/>
                    </a:cubicBezTo>
                    <a:cubicBezTo>
                      <a:pt x="49" y="137"/>
                      <a:pt x="46" y="130"/>
                      <a:pt x="40" y="126"/>
                    </a:cubicBezTo>
                    <a:cubicBezTo>
                      <a:pt x="34" y="122"/>
                      <a:pt x="40" y="116"/>
                      <a:pt x="44" y="111"/>
                    </a:cubicBezTo>
                    <a:cubicBezTo>
                      <a:pt x="48" y="106"/>
                      <a:pt x="39" y="97"/>
                      <a:pt x="38" y="91"/>
                    </a:cubicBezTo>
                    <a:cubicBezTo>
                      <a:pt x="37" y="85"/>
                      <a:pt x="48" y="84"/>
                      <a:pt x="51" y="84"/>
                    </a:cubicBezTo>
                    <a:cubicBezTo>
                      <a:pt x="55" y="84"/>
                      <a:pt x="55" y="81"/>
                      <a:pt x="54" y="77"/>
                    </a:cubicBezTo>
                    <a:cubicBezTo>
                      <a:pt x="54" y="73"/>
                      <a:pt x="53" y="73"/>
                      <a:pt x="61" y="63"/>
                    </a:cubicBezTo>
                    <a:cubicBezTo>
                      <a:pt x="69" y="53"/>
                      <a:pt x="54" y="60"/>
                      <a:pt x="48" y="62"/>
                    </a:cubicBezTo>
                    <a:cubicBezTo>
                      <a:pt x="43" y="63"/>
                      <a:pt x="44" y="54"/>
                      <a:pt x="45" y="48"/>
                    </a:cubicBezTo>
                    <a:cubicBezTo>
                      <a:pt x="45" y="43"/>
                      <a:pt x="46" y="41"/>
                      <a:pt x="51" y="37"/>
                    </a:cubicBezTo>
                    <a:cubicBezTo>
                      <a:pt x="56" y="33"/>
                      <a:pt x="57" y="28"/>
                      <a:pt x="50" y="18"/>
                    </a:cubicBezTo>
                    <a:cubicBezTo>
                      <a:pt x="46" y="11"/>
                      <a:pt x="51" y="5"/>
                      <a:pt x="56" y="0"/>
                    </a:cubicBezTo>
                    <a:cubicBezTo>
                      <a:pt x="57" y="10"/>
                      <a:pt x="68" y="22"/>
                      <a:pt x="77" y="25"/>
                    </a:cubicBezTo>
                    <a:cubicBezTo>
                      <a:pt x="86" y="29"/>
                      <a:pt x="92" y="12"/>
                      <a:pt x="95" y="12"/>
                    </a:cubicBezTo>
                    <a:cubicBezTo>
                      <a:pt x="98" y="12"/>
                      <a:pt x="109" y="24"/>
                      <a:pt x="116" y="27"/>
                    </a:cubicBezTo>
                    <a:cubicBezTo>
                      <a:pt x="124" y="30"/>
                      <a:pt x="127" y="41"/>
                      <a:pt x="127" y="45"/>
                    </a:cubicBezTo>
                    <a:cubicBezTo>
                      <a:pt x="127" y="50"/>
                      <a:pt x="130" y="57"/>
                      <a:pt x="134" y="67"/>
                    </a:cubicBezTo>
                    <a:cubicBezTo>
                      <a:pt x="138" y="76"/>
                      <a:pt x="133" y="89"/>
                      <a:pt x="131" y="94"/>
                    </a:cubicBezTo>
                    <a:cubicBezTo>
                      <a:pt x="128" y="99"/>
                      <a:pt x="132" y="107"/>
                      <a:pt x="138" y="115"/>
                    </a:cubicBezTo>
                    <a:cubicBezTo>
                      <a:pt x="143" y="124"/>
                      <a:pt x="132" y="127"/>
                      <a:pt x="124" y="12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0" name="Freeform 658">
                <a:extLst>
                  <a:ext uri="{FF2B5EF4-FFF2-40B4-BE49-F238E27FC236}">
                    <a16:creationId xmlns:a16="http://schemas.microsoft.com/office/drawing/2014/main" id="{2F38E0DF-FA29-4E93-AA23-1B0AC6ABDD1C}"/>
                  </a:ext>
                </a:extLst>
              </p:cNvPr>
              <p:cNvSpPr>
                <a:spLocks/>
              </p:cNvSpPr>
              <p:nvPr/>
            </p:nvSpPr>
            <p:spPr bwMode="auto">
              <a:xfrm>
                <a:off x="2801" y="1631"/>
                <a:ext cx="773" cy="1549"/>
              </a:xfrm>
              <a:custGeom>
                <a:avLst/>
                <a:gdLst>
                  <a:gd name="T0" fmla="*/ 457 w 484"/>
                  <a:gd name="T1" fmla="*/ 559 h 899"/>
                  <a:gd name="T2" fmla="*/ 442 w 484"/>
                  <a:gd name="T3" fmla="*/ 612 h 899"/>
                  <a:gd name="T4" fmla="*/ 398 w 484"/>
                  <a:gd name="T5" fmla="*/ 595 h 899"/>
                  <a:gd name="T6" fmla="*/ 349 w 484"/>
                  <a:gd name="T7" fmla="*/ 611 h 899"/>
                  <a:gd name="T8" fmla="*/ 346 w 484"/>
                  <a:gd name="T9" fmla="*/ 652 h 899"/>
                  <a:gd name="T10" fmla="*/ 323 w 484"/>
                  <a:gd name="T11" fmla="*/ 702 h 899"/>
                  <a:gd name="T12" fmla="*/ 293 w 484"/>
                  <a:gd name="T13" fmla="*/ 764 h 899"/>
                  <a:gd name="T14" fmla="*/ 305 w 484"/>
                  <a:gd name="T15" fmla="*/ 817 h 899"/>
                  <a:gd name="T16" fmla="*/ 303 w 484"/>
                  <a:gd name="T17" fmla="*/ 821 h 899"/>
                  <a:gd name="T18" fmla="*/ 301 w 484"/>
                  <a:gd name="T19" fmla="*/ 823 h 899"/>
                  <a:gd name="T20" fmla="*/ 259 w 484"/>
                  <a:gd name="T21" fmla="*/ 820 h 899"/>
                  <a:gd name="T22" fmla="*/ 240 w 484"/>
                  <a:gd name="T23" fmla="*/ 838 h 899"/>
                  <a:gd name="T24" fmla="*/ 229 w 484"/>
                  <a:gd name="T25" fmla="*/ 854 h 899"/>
                  <a:gd name="T26" fmla="*/ 202 w 484"/>
                  <a:gd name="T27" fmla="*/ 871 h 899"/>
                  <a:gd name="T28" fmla="*/ 170 w 484"/>
                  <a:gd name="T29" fmla="*/ 891 h 899"/>
                  <a:gd name="T30" fmla="*/ 137 w 484"/>
                  <a:gd name="T31" fmla="*/ 895 h 899"/>
                  <a:gd name="T32" fmla="*/ 108 w 484"/>
                  <a:gd name="T33" fmla="*/ 890 h 899"/>
                  <a:gd name="T34" fmla="*/ 96 w 484"/>
                  <a:gd name="T35" fmla="*/ 872 h 899"/>
                  <a:gd name="T36" fmla="*/ 112 w 484"/>
                  <a:gd name="T37" fmla="*/ 852 h 899"/>
                  <a:gd name="T38" fmla="*/ 142 w 484"/>
                  <a:gd name="T39" fmla="*/ 792 h 899"/>
                  <a:gd name="T40" fmla="*/ 106 w 484"/>
                  <a:gd name="T41" fmla="*/ 710 h 899"/>
                  <a:gd name="T42" fmla="*/ 86 w 484"/>
                  <a:gd name="T43" fmla="*/ 684 h 899"/>
                  <a:gd name="T44" fmla="*/ 72 w 484"/>
                  <a:gd name="T45" fmla="*/ 644 h 899"/>
                  <a:gd name="T46" fmla="*/ 79 w 484"/>
                  <a:gd name="T47" fmla="*/ 602 h 899"/>
                  <a:gd name="T48" fmla="*/ 72 w 484"/>
                  <a:gd name="T49" fmla="*/ 538 h 899"/>
                  <a:gd name="T50" fmla="*/ 74 w 484"/>
                  <a:gd name="T51" fmla="*/ 486 h 899"/>
                  <a:gd name="T52" fmla="*/ 4 w 484"/>
                  <a:gd name="T53" fmla="*/ 387 h 899"/>
                  <a:gd name="T54" fmla="*/ 41 w 484"/>
                  <a:gd name="T55" fmla="*/ 355 h 899"/>
                  <a:gd name="T56" fmla="*/ 31 w 484"/>
                  <a:gd name="T57" fmla="*/ 317 h 899"/>
                  <a:gd name="T58" fmla="*/ 64 w 484"/>
                  <a:gd name="T59" fmla="*/ 267 h 899"/>
                  <a:gd name="T60" fmla="*/ 82 w 484"/>
                  <a:gd name="T61" fmla="*/ 216 h 899"/>
                  <a:gd name="T62" fmla="*/ 57 w 484"/>
                  <a:gd name="T63" fmla="*/ 136 h 899"/>
                  <a:gd name="T64" fmla="*/ 54 w 484"/>
                  <a:gd name="T65" fmla="*/ 72 h 899"/>
                  <a:gd name="T66" fmla="*/ 59 w 484"/>
                  <a:gd name="T67" fmla="*/ 13 h 899"/>
                  <a:gd name="T68" fmla="*/ 74 w 484"/>
                  <a:gd name="T69" fmla="*/ 9 h 899"/>
                  <a:gd name="T70" fmla="*/ 81 w 484"/>
                  <a:gd name="T71" fmla="*/ 40 h 899"/>
                  <a:gd name="T72" fmla="*/ 106 w 484"/>
                  <a:gd name="T73" fmla="*/ 54 h 899"/>
                  <a:gd name="T74" fmla="*/ 138 w 484"/>
                  <a:gd name="T75" fmla="*/ 35 h 899"/>
                  <a:gd name="T76" fmla="*/ 138 w 484"/>
                  <a:gd name="T77" fmla="*/ 82 h 899"/>
                  <a:gd name="T78" fmla="*/ 190 w 484"/>
                  <a:gd name="T79" fmla="*/ 70 h 899"/>
                  <a:gd name="T80" fmla="*/ 238 w 484"/>
                  <a:gd name="T81" fmla="*/ 72 h 899"/>
                  <a:gd name="T82" fmla="*/ 162 w 484"/>
                  <a:gd name="T83" fmla="*/ 148 h 899"/>
                  <a:gd name="T84" fmla="*/ 160 w 484"/>
                  <a:gd name="T85" fmla="*/ 213 h 899"/>
                  <a:gd name="T86" fmla="*/ 220 w 484"/>
                  <a:gd name="T87" fmla="*/ 301 h 899"/>
                  <a:gd name="T88" fmla="*/ 173 w 484"/>
                  <a:gd name="T89" fmla="*/ 371 h 899"/>
                  <a:gd name="T90" fmla="*/ 235 w 484"/>
                  <a:gd name="T91" fmla="*/ 402 h 899"/>
                  <a:gd name="T92" fmla="*/ 290 w 484"/>
                  <a:gd name="T93" fmla="*/ 426 h 899"/>
                  <a:gd name="T94" fmla="*/ 290 w 484"/>
                  <a:gd name="T95" fmla="*/ 495 h 899"/>
                  <a:gd name="T96" fmla="*/ 340 w 484"/>
                  <a:gd name="T97" fmla="*/ 502 h 899"/>
                  <a:gd name="T98" fmla="*/ 391 w 484"/>
                  <a:gd name="T99" fmla="*/ 492 h 899"/>
                  <a:gd name="T100" fmla="*/ 457 w 484"/>
                  <a:gd name="T101" fmla="*/ 492 h 899"/>
                  <a:gd name="T102" fmla="*/ 484 w 484"/>
                  <a:gd name="T103" fmla="*/ 525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4" h="899">
                    <a:moveTo>
                      <a:pt x="482" y="527"/>
                    </a:moveTo>
                    <a:cubicBezTo>
                      <a:pt x="479" y="529"/>
                      <a:pt x="480" y="537"/>
                      <a:pt x="481" y="544"/>
                    </a:cubicBezTo>
                    <a:cubicBezTo>
                      <a:pt x="482" y="550"/>
                      <a:pt x="477" y="550"/>
                      <a:pt x="472" y="554"/>
                    </a:cubicBezTo>
                    <a:cubicBezTo>
                      <a:pt x="467" y="557"/>
                      <a:pt x="462" y="557"/>
                      <a:pt x="457" y="559"/>
                    </a:cubicBezTo>
                    <a:cubicBezTo>
                      <a:pt x="453" y="562"/>
                      <a:pt x="454" y="568"/>
                      <a:pt x="456" y="574"/>
                    </a:cubicBezTo>
                    <a:cubicBezTo>
                      <a:pt x="458" y="580"/>
                      <a:pt x="450" y="576"/>
                      <a:pt x="446" y="575"/>
                    </a:cubicBezTo>
                    <a:cubicBezTo>
                      <a:pt x="441" y="574"/>
                      <a:pt x="440" y="580"/>
                      <a:pt x="438" y="583"/>
                    </a:cubicBezTo>
                    <a:cubicBezTo>
                      <a:pt x="435" y="587"/>
                      <a:pt x="442" y="607"/>
                      <a:pt x="442" y="612"/>
                    </a:cubicBezTo>
                    <a:cubicBezTo>
                      <a:pt x="442" y="616"/>
                      <a:pt x="440" y="616"/>
                      <a:pt x="435" y="615"/>
                    </a:cubicBezTo>
                    <a:cubicBezTo>
                      <a:pt x="431" y="614"/>
                      <a:pt x="423" y="597"/>
                      <a:pt x="420" y="590"/>
                    </a:cubicBezTo>
                    <a:cubicBezTo>
                      <a:pt x="417" y="584"/>
                      <a:pt x="409" y="583"/>
                      <a:pt x="404" y="583"/>
                    </a:cubicBezTo>
                    <a:cubicBezTo>
                      <a:pt x="399" y="583"/>
                      <a:pt x="400" y="591"/>
                      <a:pt x="398" y="595"/>
                    </a:cubicBezTo>
                    <a:cubicBezTo>
                      <a:pt x="397" y="599"/>
                      <a:pt x="392" y="604"/>
                      <a:pt x="386" y="605"/>
                    </a:cubicBezTo>
                    <a:cubicBezTo>
                      <a:pt x="381" y="606"/>
                      <a:pt x="377" y="601"/>
                      <a:pt x="375" y="599"/>
                    </a:cubicBezTo>
                    <a:cubicBezTo>
                      <a:pt x="374" y="596"/>
                      <a:pt x="361" y="597"/>
                      <a:pt x="357" y="597"/>
                    </a:cubicBezTo>
                    <a:cubicBezTo>
                      <a:pt x="352" y="598"/>
                      <a:pt x="351" y="605"/>
                      <a:pt x="349" y="611"/>
                    </a:cubicBezTo>
                    <a:cubicBezTo>
                      <a:pt x="348" y="616"/>
                      <a:pt x="338" y="629"/>
                      <a:pt x="335" y="633"/>
                    </a:cubicBezTo>
                    <a:cubicBezTo>
                      <a:pt x="332" y="636"/>
                      <a:pt x="335" y="637"/>
                      <a:pt x="339" y="638"/>
                    </a:cubicBezTo>
                    <a:cubicBezTo>
                      <a:pt x="342" y="639"/>
                      <a:pt x="342" y="643"/>
                      <a:pt x="340" y="644"/>
                    </a:cubicBezTo>
                    <a:cubicBezTo>
                      <a:pt x="338" y="645"/>
                      <a:pt x="341" y="651"/>
                      <a:pt x="346" y="652"/>
                    </a:cubicBezTo>
                    <a:cubicBezTo>
                      <a:pt x="350" y="653"/>
                      <a:pt x="349" y="661"/>
                      <a:pt x="349" y="665"/>
                    </a:cubicBezTo>
                    <a:cubicBezTo>
                      <a:pt x="349" y="668"/>
                      <a:pt x="349" y="673"/>
                      <a:pt x="346" y="674"/>
                    </a:cubicBezTo>
                    <a:cubicBezTo>
                      <a:pt x="343" y="676"/>
                      <a:pt x="340" y="681"/>
                      <a:pt x="336" y="684"/>
                    </a:cubicBezTo>
                    <a:cubicBezTo>
                      <a:pt x="333" y="686"/>
                      <a:pt x="326" y="696"/>
                      <a:pt x="323" y="702"/>
                    </a:cubicBezTo>
                    <a:cubicBezTo>
                      <a:pt x="320" y="708"/>
                      <a:pt x="320" y="714"/>
                      <a:pt x="320" y="719"/>
                    </a:cubicBezTo>
                    <a:cubicBezTo>
                      <a:pt x="320" y="725"/>
                      <a:pt x="315" y="726"/>
                      <a:pt x="312" y="728"/>
                    </a:cubicBezTo>
                    <a:cubicBezTo>
                      <a:pt x="309" y="730"/>
                      <a:pt x="311" y="746"/>
                      <a:pt x="309" y="756"/>
                    </a:cubicBezTo>
                    <a:cubicBezTo>
                      <a:pt x="307" y="766"/>
                      <a:pt x="296" y="764"/>
                      <a:pt x="293" y="764"/>
                    </a:cubicBezTo>
                    <a:cubicBezTo>
                      <a:pt x="289" y="764"/>
                      <a:pt x="279" y="765"/>
                      <a:pt x="277" y="774"/>
                    </a:cubicBezTo>
                    <a:cubicBezTo>
                      <a:pt x="276" y="782"/>
                      <a:pt x="284" y="788"/>
                      <a:pt x="287" y="792"/>
                    </a:cubicBezTo>
                    <a:cubicBezTo>
                      <a:pt x="290" y="796"/>
                      <a:pt x="294" y="803"/>
                      <a:pt x="296" y="808"/>
                    </a:cubicBezTo>
                    <a:cubicBezTo>
                      <a:pt x="299" y="813"/>
                      <a:pt x="305" y="817"/>
                      <a:pt x="305" y="817"/>
                    </a:cubicBezTo>
                    <a:cubicBezTo>
                      <a:pt x="305" y="818"/>
                      <a:pt x="304" y="819"/>
                      <a:pt x="304" y="819"/>
                    </a:cubicBezTo>
                    <a:cubicBezTo>
                      <a:pt x="304" y="820"/>
                      <a:pt x="304" y="820"/>
                      <a:pt x="304" y="820"/>
                    </a:cubicBezTo>
                    <a:cubicBezTo>
                      <a:pt x="304" y="820"/>
                      <a:pt x="304" y="820"/>
                      <a:pt x="304" y="820"/>
                    </a:cubicBezTo>
                    <a:cubicBezTo>
                      <a:pt x="304" y="820"/>
                      <a:pt x="304" y="820"/>
                      <a:pt x="303" y="821"/>
                    </a:cubicBezTo>
                    <a:cubicBezTo>
                      <a:pt x="303" y="821"/>
                      <a:pt x="303" y="822"/>
                      <a:pt x="302" y="822"/>
                    </a:cubicBezTo>
                    <a:cubicBezTo>
                      <a:pt x="302" y="822"/>
                      <a:pt x="302" y="823"/>
                      <a:pt x="302" y="823"/>
                    </a:cubicBezTo>
                    <a:cubicBezTo>
                      <a:pt x="301" y="823"/>
                      <a:pt x="301" y="823"/>
                      <a:pt x="301" y="823"/>
                    </a:cubicBezTo>
                    <a:cubicBezTo>
                      <a:pt x="301" y="823"/>
                      <a:pt x="301" y="823"/>
                      <a:pt x="301" y="823"/>
                    </a:cubicBezTo>
                    <a:cubicBezTo>
                      <a:pt x="296" y="825"/>
                      <a:pt x="292" y="821"/>
                      <a:pt x="288" y="822"/>
                    </a:cubicBezTo>
                    <a:cubicBezTo>
                      <a:pt x="283" y="825"/>
                      <a:pt x="279" y="822"/>
                      <a:pt x="274" y="821"/>
                    </a:cubicBezTo>
                    <a:cubicBezTo>
                      <a:pt x="272" y="820"/>
                      <a:pt x="270" y="819"/>
                      <a:pt x="268" y="819"/>
                    </a:cubicBezTo>
                    <a:cubicBezTo>
                      <a:pt x="265" y="820"/>
                      <a:pt x="262" y="820"/>
                      <a:pt x="259" y="820"/>
                    </a:cubicBezTo>
                    <a:cubicBezTo>
                      <a:pt x="256" y="820"/>
                      <a:pt x="254" y="820"/>
                      <a:pt x="251" y="818"/>
                    </a:cubicBezTo>
                    <a:cubicBezTo>
                      <a:pt x="250" y="817"/>
                      <a:pt x="248" y="817"/>
                      <a:pt x="246" y="818"/>
                    </a:cubicBezTo>
                    <a:cubicBezTo>
                      <a:pt x="243" y="820"/>
                      <a:pt x="238" y="824"/>
                      <a:pt x="238" y="829"/>
                    </a:cubicBezTo>
                    <a:cubicBezTo>
                      <a:pt x="238" y="832"/>
                      <a:pt x="239" y="835"/>
                      <a:pt x="240" y="838"/>
                    </a:cubicBezTo>
                    <a:cubicBezTo>
                      <a:pt x="242" y="841"/>
                      <a:pt x="240" y="844"/>
                      <a:pt x="238" y="847"/>
                    </a:cubicBezTo>
                    <a:cubicBezTo>
                      <a:pt x="238" y="848"/>
                      <a:pt x="238" y="849"/>
                      <a:pt x="237" y="850"/>
                    </a:cubicBezTo>
                    <a:cubicBezTo>
                      <a:pt x="236" y="851"/>
                      <a:pt x="234" y="851"/>
                      <a:pt x="233" y="851"/>
                    </a:cubicBezTo>
                    <a:cubicBezTo>
                      <a:pt x="231" y="852"/>
                      <a:pt x="230" y="853"/>
                      <a:pt x="229" y="854"/>
                    </a:cubicBezTo>
                    <a:cubicBezTo>
                      <a:pt x="228" y="855"/>
                      <a:pt x="227" y="855"/>
                      <a:pt x="225" y="856"/>
                    </a:cubicBezTo>
                    <a:cubicBezTo>
                      <a:pt x="222" y="857"/>
                      <a:pt x="220" y="857"/>
                      <a:pt x="217" y="859"/>
                    </a:cubicBezTo>
                    <a:cubicBezTo>
                      <a:pt x="216" y="861"/>
                      <a:pt x="214" y="862"/>
                      <a:pt x="212" y="864"/>
                    </a:cubicBezTo>
                    <a:cubicBezTo>
                      <a:pt x="209" y="866"/>
                      <a:pt x="205" y="868"/>
                      <a:pt x="202" y="871"/>
                    </a:cubicBezTo>
                    <a:cubicBezTo>
                      <a:pt x="199" y="873"/>
                      <a:pt x="196" y="874"/>
                      <a:pt x="193" y="876"/>
                    </a:cubicBezTo>
                    <a:cubicBezTo>
                      <a:pt x="189" y="879"/>
                      <a:pt x="185" y="882"/>
                      <a:pt x="182" y="884"/>
                    </a:cubicBezTo>
                    <a:cubicBezTo>
                      <a:pt x="180" y="886"/>
                      <a:pt x="179" y="887"/>
                      <a:pt x="177" y="888"/>
                    </a:cubicBezTo>
                    <a:cubicBezTo>
                      <a:pt x="174" y="889"/>
                      <a:pt x="172" y="890"/>
                      <a:pt x="170" y="891"/>
                    </a:cubicBezTo>
                    <a:cubicBezTo>
                      <a:pt x="167" y="893"/>
                      <a:pt x="165" y="893"/>
                      <a:pt x="163" y="895"/>
                    </a:cubicBezTo>
                    <a:cubicBezTo>
                      <a:pt x="161" y="896"/>
                      <a:pt x="159" y="897"/>
                      <a:pt x="156" y="898"/>
                    </a:cubicBezTo>
                    <a:cubicBezTo>
                      <a:pt x="153" y="899"/>
                      <a:pt x="150" y="899"/>
                      <a:pt x="146" y="898"/>
                    </a:cubicBezTo>
                    <a:cubicBezTo>
                      <a:pt x="143" y="898"/>
                      <a:pt x="140" y="895"/>
                      <a:pt x="137" y="895"/>
                    </a:cubicBezTo>
                    <a:cubicBezTo>
                      <a:pt x="135" y="894"/>
                      <a:pt x="133" y="893"/>
                      <a:pt x="131" y="892"/>
                    </a:cubicBezTo>
                    <a:cubicBezTo>
                      <a:pt x="129" y="891"/>
                      <a:pt x="128" y="887"/>
                      <a:pt x="125" y="885"/>
                    </a:cubicBezTo>
                    <a:cubicBezTo>
                      <a:pt x="122" y="884"/>
                      <a:pt x="119" y="885"/>
                      <a:pt x="117" y="886"/>
                    </a:cubicBezTo>
                    <a:cubicBezTo>
                      <a:pt x="113" y="887"/>
                      <a:pt x="111" y="890"/>
                      <a:pt x="108" y="890"/>
                    </a:cubicBezTo>
                    <a:cubicBezTo>
                      <a:pt x="100" y="889"/>
                      <a:pt x="101" y="881"/>
                      <a:pt x="99" y="875"/>
                    </a:cubicBezTo>
                    <a:cubicBezTo>
                      <a:pt x="98" y="875"/>
                      <a:pt x="98" y="874"/>
                      <a:pt x="97" y="873"/>
                    </a:cubicBezTo>
                    <a:cubicBezTo>
                      <a:pt x="97" y="873"/>
                      <a:pt x="97" y="873"/>
                      <a:pt x="97" y="873"/>
                    </a:cubicBezTo>
                    <a:cubicBezTo>
                      <a:pt x="97" y="873"/>
                      <a:pt x="97" y="872"/>
                      <a:pt x="96" y="872"/>
                    </a:cubicBezTo>
                    <a:cubicBezTo>
                      <a:pt x="96" y="872"/>
                      <a:pt x="96" y="872"/>
                      <a:pt x="96" y="872"/>
                    </a:cubicBezTo>
                    <a:cubicBezTo>
                      <a:pt x="96" y="872"/>
                      <a:pt x="96" y="872"/>
                      <a:pt x="96" y="872"/>
                    </a:cubicBezTo>
                    <a:cubicBezTo>
                      <a:pt x="96" y="872"/>
                      <a:pt x="95" y="871"/>
                      <a:pt x="95" y="871"/>
                    </a:cubicBezTo>
                    <a:cubicBezTo>
                      <a:pt x="95" y="871"/>
                      <a:pt x="106" y="855"/>
                      <a:pt x="112" y="852"/>
                    </a:cubicBezTo>
                    <a:cubicBezTo>
                      <a:pt x="118" y="848"/>
                      <a:pt x="128" y="847"/>
                      <a:pt x="129" y="840"/>
                    </a:cubicBezTo>
                    <a:cubicBezTo>
                      <a:pt x="130" y="833"/>
                      <a:pt x="128" y="830"/>
                      <a:pt x="135" y="827"/>
                    </a:cubicBezTo>
                    <a:cubicBezTo>
                      <a:pt x="143" y="825"/>
                      <a:pt x="154" y="822"/>
                      <a:pt x="149" y="813"/>
                    </a:cubicBezTo>
                    <a:cubicBezTo>
                      <a:pt x="143" y="805"/>
                      <a:pt x="139" y="797"/>
                      <a:pt x="142" y="792"/>
                    </a:cubicBezTo>
                    <a:cubicBezTo>
                      <a:pt x="144" y="787"/>
                      <a:pt x="149" y="774"/>
                      <a:pt x="145" y="765"/>
                    </a:cubicBezTo>
                    <a:cubicBezTo>
                      <a:pt x="141" y="755"/>
                      <a:pt x="138" y="748"/>
                      <a:pt x="138" y="743"/>
                    </a:cubicBezTo>
                    <a:cubicBezTo>
                      <a:pt x="138" y="739"/>
                      <a:pt x="135" y="728"/>
                      <a:pt x="127" y="725"/>
                    </a:cubicBezTo>
                    <a:cubicBezTo>
                      <a:pt x="120" y="722"/>
                      <a:pt x="109" y="710"/>
                      <a:pt x="106" y="710"/>
                    </a:cubicBezTo>
                    <a:cubicBezTo>
                      <a:pt x="103" y="710"/>
                      <a:pt x="97" y="727"/>
                      <a:pt x="88" y="723"/>
                    </a:cubicBezTo>
                    <a:cubicBezTo>
                      <a:pt x="79" y="720"/>
                      <a:pt x="68" y="708"/>
                      <a:pt x="67" y="698"/>
                    </a:cubicBezTo>
                    <a:cubicBezTo>
                      <a:pt x="70" y="696"/>
                      <a:pt x="73" y="694"/>
                      <a:pt x="75" y="692"/>
                    </a:cubicBezTo>
                    <a:cubicBezTo>
                      <a:pt x="80" y="686"/>
                      <a:pt x="80" y="685"/>
                      <a:pt x="86" y="684"/>
                    </a:cubicBezTo>
                    <a:cubicBezTo>
                      <a:pt x="91" y="682"/>
                      <a:pt x="94" y="678"/>
                      <a:pt x="97" y="674"/>
                    </a:cubicBezTo>
                    <a:cubicBezTo>
                      <a:pt x="99" y="669"/>
                      <a:pt x="94" y="665"/>
                      <a:pt x="92" y="663"/>
                    </a:cubicBezTo>
                    <a:cubicBezTo>
                      <a:pt x="90" y="661"/>
                      <a:pt x="87" y="656"/>
                      <a:pt x="84" y="652"/>
                    </a:cubicBezTo>
                    <a:cubicBezTo>
                      <a:pt x="81" y="648"/>
                      <a:pt x="76" y="644"/>
                      <a:pt x="72" y="644"/>
                    </a:cubicBezTo>
                    <a:cubicBezTo>
                      <a:pt x="67" y="644"/>
                      <a:pt x="72" y="636"/>
                      <a:pt x="74" y="630"/>
                    </a:cubicBezTo>
                    <a:cubicBezTo>
                      <a:pt x="77" y="624"/>
                      <a:pt x="74" y="622"/>
                      <a:pt x="74" y="622"/>
                    </a:cubicBezTo>
                    <a:cubicBezTo>
                      <a:pt x="78" y="620"/>
                      <a:pt x="84" y="618"/>
                      <a:pt x="80" y="615"/>
                    </a:cubicBezTo>
                    <a:cubicBezTo>
                      <a:pt x="74" y="611"/>
                      <a:pt x="72" y="605"/>
                      <a:pt x="79" y="602"/>
                    </a:cubicBezTo>
                    <a:cubicBezTo>
                      <a:pt x="87" y="599"/>
                      <a:pt x="95" y="598"/>
                      <a:pt x="96" y="592"/>
                    </a:cubicBezTo>
                    <a:cubicBezTo>
                      <a:pt x="97" y="586"/>
                      <a:pt x="96" y="588"/>
                      <a:pt x="100" y="584"/>
                    </a:cubicBezTo>
                    <a:cubicBezTo>
                      <a:pt x="104" y="581"/>
                      <a:pt x="109" y="575"/>
                      <a:pt x="101" y="571"/>
                    </a:cubicBezTo>
                    <a:cubicBezTo>
                      <a:pt x="93" y="568"/>
                      <a:pt x="67" y="556"/>
                      <a:pt x="72" y="538"/>
                    </a:cubicBezTo>
                    <a:cubicBezTo>
                      <a:pt x="77" y="521"/>
                      <a:pt x="84" y="509"/>
                      <a:pt x="90" y="510"/>
                    </a:cubicBezTo>
                    <a:cubicBezTo>
                      <a:pt x="96" y="511"/>
                      <a:pt x="101" y="515"/>
                      <a:pt x="101" y="510"/>
                    </a:cubicBezTo>
                    <a:cubicBezTo>
                      <a:pt x="101" y="505"/>
                      <a:pt x="101" y="490"/>
                      <a:pt x="97" y="492"/>
                    </a:cubicBezTo>
                    <a:cubicBezTo>
                      <a:pt x="93" y="493"/>
                      <a:pt x="76" y="498"/>
                      <a:pt x="74" y="486"/>
                    </a:cubicBezTo>
                    <a:cubicBezTo>
                      <a:pt x="73" y="473"/>
                      <a:pt x="80" y="458"/>
                      <a:pt x="56" y="455"/>
                    </a:cubicBezTo>
                    <a:cubicBezTo>
                      <a:pt x="31" y="452"/>
                      <a:pt x="0" y="450"/>
                      <a:pt x="7" y="436"/>
                    </a:cubicBezTo>
                    <a:cubicBezTo>
                      <a:pt x="13" y="423"/>
                      <a:pt x="16" y="423"/>
                      <a:pt x="14" y="415"/>
                    </a:cubicBezTo>
                    <a:cubicBezTo>
                      <a:pt x="13" y="408"/>
                      <a:pt x="5" y="393"/>
                      <a:pt x="4" y="387"/>
                    </a:cubicBezTo>
                    <a:cubicBezTo>
                      <a:pt x="4" y="386"/>
                      <a:pt x="5" y="385"/>
                      <a:pt x="6" y="385"/>
                    </a:cubicBezTo>
                    <a:cubicBezTo>
                      <a:pt x="11" y="385"/>
                      <a:pt x="22" y="378"/>
                      <a:pt x="30" y="379"/>
                    </a:cubicBezTo>
                    <a:cubicBezTo>
                      <a:pt x="39" y="381"/>
                      <a:pt x="44" y="382"/>
                      <a:pt x="46" y="375"/>
                    </a:cubicBezTo>
                    <a:cubicBezTo>
                      <a:pt x="48" y="367"/>
                      <a:pt x="49" y="357"/>
                      <a:pt x="41" y="355"/>
                    </a:cubicBezTo>
                    <a:cubicBezTo>
                      <a:pt x="32" y="352"/>
                      <a:pt x="22" y="345"/>
                      <a:pt x="23" y="340"/>
                    </a:cubicBezTo>
                    <a:cubicBezTo>
                      <a:pt x="23" y="337"/>
                      <a:pt x="24" y="330"/>
                      <a:pt x="26" y="325"/>
                    </a:cubicBezTo>
                    <a:cubicBezTo>
                      <a:pt x="26" y="325"/>
                      <a:pt x="26" y="325"/>
                      <a:pt x="26" y="325"/>
                    </a:cubicBezTo>
                    <a:cubicBezTo>
                      <a:pt x="28" y="321"/>
                      <a:pt x="29" y="318"/>
                      <a:pt x="31" y="317"/>
                    </a:cubicBezTo>
                    <a:cubicBezTo>
                      <a:pt x="37" y="314"/>
                      <a:pt x="45" y="310"/>
                      <a:pt x="46" y="305"/>
                    </a:cubicBezTo>
                    <a:cubicBezTo>
                      <a:pt x="47" y="301"/>
                      <a:pt x="53" y="296"/>
                      <a:pt x="53" y="294"/>
                    </a:cubicBezTo>
                    <a:cubicBezTo>
                      <a:pt x="53" y="291"/>
                      <a:pt x="50" y="289"/>
                      <a:pt x="55" y="286"/>
                    </a:cubicBezTo>
                    <a:cubicBezTo>
                      <a:pt x="61" y="283"/>
                      <a:pt x="69" y="272"/>
                      <a:pt x="64" y="267"/>
                    </a:cubicBezTo>
                    <a:cubicBezTo>
                      <a:pt x="60" y="263"/>
                      <a:pt x="54" y="257"/>
                      <a:pt x="56" y="252"/>
                    </a:cubicBezTo>
                    <a:cubicBezTo>
                      <a:pt x="58" y="247"/>
                      <a:pt x="59" y="243"/>
                      <a:pt x="64" y="241"/>
                    </a:cubicBezTo>
                    <a:cubicBezTo>
                      <a:pt x="69" y="239"/>
                      <a:pt x="85" y="237"/>
                      <a:pt x="83" y="232"/>
                    </a:cubicBezTo>
                    <a:cubicBezTo>
                      <a:pt x="81" y="227"/>
                      <a:pt x="79" y="220"/>
                      <a:pt x="82" y="216"/>
                    </a:cubicBezTo>
                    <a:cubicBezTo>
                      <a:pt x="85" y="213"/>
                      <a:pt x="94" y="195"/>
                      <a:pt x="85" y="194"/>
                    </a:cubicBezTo>
                    <a:cubicBezTo>
                      <a:pt x="76" y="193"/>
                      <a:pt x="60" y="196"/>
                      <a:pt x="57" y="185"/>
                    </a:cubicBezTo>
                    <a:cubicBezTo>
                      <a:pt x="54" y="173"/>
                      <a:pt x="65" y="161"/>
                      <a:pt x="63" y="155"/>
                    </a:cubicBezTo>
                    <a:cubicBezTo>
                      <a:pt x="62" y="149"/>
                      <a:pt x="64" y="140"/>
                      <a:pt x="57" y="136"/>
                    </a:cubicBezTo>
                    <a:cubicBezTo>
                      <a:pt x="50" y="133"/>
                      <a:pt x="44" y="127"/>
                      <a:pt x="45" y="120"/>
                    </a:cubicBezTo>
                    <a:cubicBezTo>
                      <a:pt x="46" y="113"/>
                      <a:pt x="52" y="108"/>
                      <a:pt x="49" y="102"/>
                    </a:cubicBezTo>
                    <a:cubicBezTo>
                      <a:pt x="47" y="96"/>
                      <a:pt x="43" y="92"/>
                      <a:pt x="47" y="88"/>
                    </a:cubicBezTo>
                    <a:cubicBezTo>
                      <a:pt x="51" y="83"/>
                      <a:pt x="57" y="77"/>
                      <a:pt x="54" y="72"/>
                    </a:cubicBezTo>
                    <a:cubicBezTo>
                      <a:pt x="51" y="67"/>
                      <a:pt x="38" y="56"/>
                      <a:pt x="41" y="49"/>
                    </a:cubicBezTo>
                    <a:cubicBezTo>
                      <a:pt x="44" y="42"/>
                      <a:pt x="49" y="38"/>
                      <a:pt x="48" y="33"/>
                    </a:cubicBezTo>
                    <a:cubicBezTo>
                      <a:pt x="46" y="28"/>
                      <a:pt x="37" y="10"/>
                      <a:pt x="43" y="11"/>
                    </a:cubicBezTo>
                    <a:cubicBezTo>
                      <a:pt x="50" y="12"/>
                      <a:pt x="61" y="18"/>
                      <a:pt x="59" y="13"/>
                    </a:cubicBezTo>
                    <a:cubicBezTo>
                      <a:pt x="57" y="8"/>
                      <a:pt x="55" y="0"/>
                      <a:pt x="69" y="0"/>
                    </a:cubicBezTo>
                    <a:cubicBezTo>
                      <a:pt x="69" y="1"/>
                      <a:pt x="69" y="2"/>
                      <a:pt x="70" y="3"/>
                    </a:cubicBezTo>
                    <a:cubicBezTo>
                      <a:pt x="70" y="4"/>
                      <a:pt x="71" y="5"/>
                      <a:pt x="72" y="6"/>
                    </a:cubicBezTo>
                    <a:cubicBezTo>
                      <a:pt x="73" y="7"/>
                      <a:pt x="73" y="8"/>
                      <a:pt x="74" y="9"/>
                    </a:cubicBezTo>
                    <a:cubicBezTo>
                      <a:pt x="75" y="12"/>
                      <a:pt x="75" y="15"/>
                      <a:pt x="73" y="17"/>
                    </a:cubicBezTo>
                    <a:cubicBezTo>
                      <a:pt x="72" y="19"/>
                      <a:pt x="71" y="21"/>
                      <a:pt x="72" y="23"/>
                    </a:cubicBezTo>
                    <a:cubicBezTo>
                      <a:pt x="72" y="26"/>
                      <a:pt x="74" y="28"/>
                      <a:pt x="75" y="29"/>
                    </a:cubicBezTo>
                    <a:cubicBezTo>
                      <a:pt x="78" y="33"/>
                      <a:pt x="79" y="37"/>
                      <a:pt x="81" y="40"/>
                    </a:cubicBezTo>
                    <a:cubicBezTo>
                      <a:pt x="83" y="44"/>
                      <a:pt x="87" y="46"/>
                      <a:pt x="88" y="50"/>
                    </a:cubicBezTo>
                    <a:cubicBezTo>
                      <a:pt x="89" y="53"/>
                      <a:pt x="88" y="66"/>
                      <a:pt x="93" y="66"/>
                    </a:cubicBezTo>
                    <a:cubicBezTo>
                      <a:pt x="96" y="66"/>
                      <a:pt x="99" y="63"/>
                      <a:pt x="101" y="61"/>
                    </a:cubicBezTo>
                    <a:cubicBezTo>
                      <a:pt x="103" y="59"/>
                      <a:pt x="105" y="57"/>
                      <a:pt x="106" y="54"/>
                    </a:cubicBezTo>
                    <a:cubicBezTo>
                      <a:pt x="110" y="50"/>
                      <a:pt x="112" y="45"/>
                      <a:pt x="113" y="39"/>
                    </a:cubicBezTo>
                    <a:cubicBezTo>
                      <a:pt x="114" y="34"/>
                      <a:pt x="116" y="28"/>
                      <a:pt x="122" y="25"/>
                    </a:cubicBezTo>
                    <a:cubicBezTo>
                      <a:pt x="124" y="24"/>
                      <a:pt x="127" y="23"/>
                      <a:pt x="129" y="24"/>
                    </a:cubicBezTo>
                    <a:cubicBezTo>
                      <a:pt x="134" y="26"/>
                      <a:pt x="136" y="31"/>
                      <a:pt x="138" y="35"/>
                    </a:cubicBezTo>
                    <a:cubicBezTo>
                      <a:pt x="141" y="40"/>
                      <a:pt x="143" y="46"/>
                      <a:pt x="146" y="51"/>
                    </a:cubicBezTo>
                    <a:cubicBezTo>
                      <a:pt x="147" y="53"/>
                      <a:pt x="147" y="54"/>
                      <a:pt x="147" y="56"/>
                    </a:cubicBezTo>
                    <a:cubicBezTo>
                      <a:pt x="146" y="62"/>
                      <a:pt x="141" y="66"/>
                      <a:pt x="139" y="71"/>
                    </a:cubicBezTo>
                    <a:cubicBezTo>
                      <a:pt x="137" y="74"/>
                      <a:pt x="134" y="80"/>
                      <a:pt x="138" y="82"/>
                    </a:cubicBezTo>
                    <a:cubicBezTo>
                      <a:pt x="141" y="84"/>
                      <a:pt x="147" y="82"/>
                      <a:pt x="150" y="80"/>
                    </a:cubicBezTo>
                    <a:cubicBezTo>
                      <a:pt x="154" y="78"/>
                      <a:pt x="156" y="76"/>
                      <a:pt x="160" y="75"/>
                    </a:cubicBezTo>
                    <a:cubicBezTo>
                      <a:pt x="163" y="75"/>
                      <a:pt x="166" y="73"/>
                      <a:pt x="169" y="72"/>
                    </a:cubicBezTo>
                    <a:cubicBezTo>
                      <a:pt x="175" y="70"/>
                      <a:pt x="183" y="70"/>
                      <a:pt x="190" y="70"/>
                    </a:cubicBezTo>
                    <a:cubicBezTo>
                      <a:pt x="195" y="71"/>
                      <a:pt x="199" y="73"/>
                      <a:pt x="203" y="74"/>
                    </a:cubicBezTo>
                    <a:cubicBezTo>
                      <a:pt x="207" y="75"/>
                      <a:pt x="211" y="74"/>
                      <a:pt x="215" y="74"/>
                    </a:cubicBezTo>
                    <a:cubicBezTo>
                      <a:pt x="219" y="73"/>
                      <a:pt x="223" y="73"/>
                      <a:pt x="228" y="73"/>
                    </a:cubicBezTo>
                    <a:cubicBezTo>
                      <a:pt x="231" y="72"/>
                      <a:pt x="235" y="73"/>
                      <a:pt x="238" y="72"/>
                    </a:cubicBezTo>
                    <a:cubicBezTo>
                      <a:pt x="239" y="71"/>
                      <a:pt x="239" y="71"/>
                      <a:pt x="240" y="71"/>
                    </a:cubicBezTo>
                    <a:cubicBezTo>
                      <a:pt x="237" y="77"/>
                      <a:pt x="228" y="93"/>
                      <a:pt x="216" y="99"/>
                    </a:cubicBezTo>
                    <a:cubicBezTo>
                      <a:pt x="202" y="106"/>
                      <a:pt x="178" y="115"/>
                      <a:pt x="174" y="120"/>
                    </a:cubicBezTo>
                    <a:cubicBezTo>
                      <a:pt x="171" y="125"/>
                      <a:pt x="161" y="139"/>
                      <a:pt x="162" y="148"/>
                    </a:cubicBezTo>
                    <a:cubicBezTo>
                      <a:pt x="162" y="157"/>
                      <a:pt x="160" y="157"/>
                      <a:pt x="158" y="159"/>
                    </a:cubicBezTo>
                    <a:cubicBezTo>
                      <a:pt x="156" y="162"/>
                      <a:pt x="152" y="171"/>
                      <a:pt x="157" y="175"/>
                    </a:cubicBezTo>
                    <a:cubicBezTo>
                      <a:pt x="162" y="179"/>
                      <a:pt x="169" y="186"/>
                      <a:pt x="165" y="190"/>
                    </a:cubicBezTo>
                    <a:cubicBezTo>
                      <a:pt x="161" y="194"/>
                      <a:pt x="153" y="209"/>
                      <a:pt x="160" y="213"/>
                    </a:cubicBezTo>
                    <a:cubicBezTo>
                      <a:pt x="167" y="218"/>
                      <a:pt x="174" y="215"/>
                      <a:pt x="178" y="220"/>
                    </a:cubicBezTo>
                    <a:cubicBezTo>
                      <a:pt x="183" y="226"/>
                      <a:pt x="191" y="233"/>
                      <a:pt x="197" y="234"/>
                    </a:cubicBezTo>
                    <a:cubicBezTo>
                      <a:pt x="203" y="235"/>
                      <a:pt x="233" y="241"/>
                      <a:pt x="229" y="260"/>
                    </a:cubicBezTo>
                    <a:cubicBezTo>
                      <a:pt x="225" y="280"/>
                      <a:pt x="218" y="294"/>
                      <a:pt x="220" y="301"/>
                    </a:cubicBezTo>
                    <a:cubicBezTo>
                      <a:pt x="221" y="307"/>
                      <a:pt x="227" y="326"/>
                      <a:pt x="212" y="326"/>
                    </a:cubicBezTo>
                    <a:cubicBezTo>
                      <a:pt x="198" y="325"/>
                      <a:pt x="187" y="323"/>
                      <a:pt x="178" y="326"/>
                    </a:cubicBezTo>
                    <a:cubicBezTo>
                      <a:pt x="170" y="329"/>
                      <a:pt x="159" y="335"/>
                      <a:pt x="163" y="346"/>
                    </a:cubicBezTo>
                    <a:cubicBezTo>
                      <a:pt x="166" y="356"/>
                      <a:pt x="177" y="365"/>
                      <a:pt x="173" y="371"/>
                    </a:cubicBezTo>
                    <a:cubicBezTo>
                      <a:pt x="170" y="377"/>
                      <a:pt x="167" y="390"/>
                      <a:pt x="169" y="400"/>
                    </a:cubicBezTo>
                    <a:cubicBezTo>
                      <a:pt x="171" y="409"/>
                      <a:pt x="180" y="437"/>
                      <a:pt x="193" y="436"/>
                    </a:cubicBezTo>
                    <a:cubicBezTo>
                      <a:pt x="206" y="436"/>
                      <a:pt x="226" y="423"/>
                      <a:pt x="228" y="417"/>
                    </a:cubicBezTo>
                    <a:cubicBezTo>
                      <a:pt x="231" y="411"/>
                      <a:pt x="232" y="402"/>
                      <a:pt x="235" y="402"/>
                    </a:cubicBezTo>
                    <a:cubicBezTo>
                      <a:pt x="238" y="402"/>
                      <a:pt x="248" y="402"/>
                      <a:pt x="248" y="406"/>
                    </a:cubicBezTo>
                    <a:cubicBezTo>
                      <a:pt x="247" y="411"/>
                      <a:pt x="246" y="416"/>
                      <a:pt x="249" y="417"/>
                    </a:cubicBezTo>
                    <a:cubicBezTo>
                      <a:pt x="252" y="418"/>
                      <a:pt x="262" y="420"/>
                      <a:pt x="265" y="419"/>
                    </a:cubicBezTo>
                    <a:cubicBezTo>
                      <a:pt x="269" y="419"/>
                      <a:pt x="286" y="421"/>
                      <a:pt x="290" y="426"/>
                    </a:cubicBezTo>
                    <a:cubicBezTo>
                      <a:pt x="293" y="431"/>
                      <a:pt x="298" y="442"/>
                      <a:pt x="291" y="448"/>
                    </a:cubicBezTo>
                    <a:cubicBezTo>
                      <a:pt x="285" y="453"/>
                      <a:pt x="280" y="462"/>
                      <a:pt x="282" y="466"/>
                    </a:cubicBezTo>
                    <a:cubicBezTo>
                      <a:pt x="283" y="470"/>
                      <a:pt x="286" y="475"/>
                      <a:pt x="285" y="478"/>
                    </a:cubicBezTo>
                    <a:cubicBezTo>
                      <a:pt x="283" y="482"/>
                      <a:pt x="285" y="491"/>
                      <a:pt x="290" y="495"/>
                    </a:cubicBezTo>
                    <a:cubicBezTo>
                      <a:pt x="296" y="499"/>
                      <a:pt x="304" y="505"/>
                      <a:pt x="307" y="503"/>
                    </a:cubicBezTo>
                    <a:cubicBezTo>
                      <a:pt x="309" y="501"/>
                      <a:pt x="311" y="493"/>
                      <a:pt x="317" y="497"/>
                    </a:cubicBezTo>
                    <a:cubicBezTo>
                      <a:pt x="322" y="501"/>
                      <a:pt x="323" y="504"/>
                      <a:pt x="329" y="504"/>
                    </a:cubicBezTo>
                    <a:cubicBezTo>
                      <a:pt x="334" y="504"/>
                      <a:pt x="342" y="507"/>
                      <a:pt x="340" y="502"/>
                    </a:cubicBezTo>
                    <a:cubicBezTo>
                      <a:pt x="339" y="497"/>
                      <a:pt x="339" y="491"/>
                      <a:pt x="343" y="492"/>
                    </a:cubicBezTo>
                    <a:cubicBezTo>
                      <a:pt x="348" y="492"/>
                      <a:pt x="357" y="492"/>
                      <a:pt x="362" y="492"/>
                    </a:cubicBezTo>
                    <a:cubicBezTo>
                      <a:pt x="367" y="492"/>
                      <a:pt x="373" y="491"/>
                      <a:pt x="376" y="492"/>
                    </a:cubicBezTo>
                    <a:cubicBezTo>
                      <a:pt x="379" y="493"/>
                      <a:pt x="386" y="496"/>
                      <a:pt x="391" y="492"/>
                    </a:cubicBezTo>
                    <a:cubicBezTo>
                      <a:pt x="397" y="489"/>
                      <a:pt x="398" y="483"/>
                      <a:pt x="406" y="481"/>
                    </a:cubicBezTo>
                    <a:cubicBezTo>
                      <a:pt x="415" y="480"/>
                      <a:pt x="420" y="483"/>
                      <a:pt x="422" y="484"/>
                    </a:cubicBezTo>
                    <a:cubicBezTo>
                      <a:pt x="424" y="485"/>
                      <a:pt x="427" y="489"/>
                      <a:pt x="432" y="489"/>
                    </a:cubicBezTo>
                    <a:cubicBezTo>
                      <a:pt x="438" y="490"/>
                      <a:pt x="454" y="490"/>
                      <a:pt x="457" y="492"/>
                    </a:cubicBezTo>
                    <a:cubicBezTo>
                      <a:pt x="459" y="495"/>
                      <a:pt x="461" y="498"/>
                      <a:pt x="465" y="496"/>
                    </a:cubicBezTo>
                    <a:cubicBezTo>
                      <a:pt x="469" y="495"/>
                      <a:pt x="476" y="491"/>
                      <a:pt x="479" y="494"/>
                    </a:cubicBezTo>
                    <a:cubicBezTo>
                      <a:pt x="482" y="498"/>
                      <a:pt x="483" y="505"/>
                      <a:pt x="480" y="508"/>
                    </a:cubicBezTo>
                    <a:cubicBezTo>
                      <a:pt x="476" y="511"/>
                      <a:pt x="474" y="518"/>
                      <a:pt x="484" y="525"/>
                    </a:cubicBezTo>
                    <a:cubicBezTo>
                      <a:pt x="483" y="526"/>
                      <a:pt x="482" y="526"/>
                      <a:pt x="482" y="527"/>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1" name="Freeform 659">
                <a:extLst>
                  <a:ext uri="{FF2B5EF4-FFF2-40B4-BE49-F238E27FC236}">
                    <a16:creationId xmlns:a16="http://schemas.microsoft.com/office/drawing/2014/main" id="{341502B6-0C5F-46B5-B02E-DD077FD1348B}"/>
                  </a:ext>
                </a:extLst>
              </p:cNvPr>
              <p:cNvSpPr>
                <a:spLocks/>
              </p:cNvSpPr>
              <p:nvPr/>
            </p:nvSpPr>
            <p:spPr bwMode="auto">
              <a:xfrm>
                <a:off x="3044" y="1546"/>
                <a:ext cx="722" cy="1039"/>
              </a:xfrm>
              <a:custGeom>
                <a:avLst/>
                <a:gdLst>
                  <a:gd name="T0" fmla="*/ 414 w 452"/>
                  <a:gd name="T1" fmla="*/ 325 h 603"/>
                  <a:gd name="T2" fmla="*/ 418 w 452"/>
                  <a:gd name="T3" fmla="*/ 349 h 603"/>
                  <a:gd name="T4" fmla="*/ 419 w 452"/>
                  <a:gd name="T5" fmla="*/ 384 h 603"/>
                  <a:gd name="T6" fmla="*/ 408 w 452"/>
                  <a:gd name="T7" fmla="*/ 423 h 603"/>
                  <a:gd name="T8" fmla="*/ 379 w 452"/>
                  <a:gd name="T9" fmla="*/ 457 h 603"/>
                  <a:gd name="T10" fmla="*/ 380 w 452"/>
                  <a:gd name="T11" fmla="*/ 499 h 603"/>
                  <a:gd name="T12" fmla="*/ 393 w 452"/>
                  <a:gd name="T13" fmla="*/ 535 h 603"/>
                  <a:gd name="T14" fmla="*/ 404 w 452"/>
                  <a:gd name="T15" fmla="*/ 568 h 603"/>
                  <a:gd name="T16" fmla="*/ 374 w 452"/>
                  <a:gd name="T17" fmla="*/ 596 h 603"/>
                  <a:gd name="T18" fmla="*/ 348 w 452"/>
                  <a:gd name="T19" fmla="*/ 570 h 603"/>
                  <a:gd name="T20" fmla="*/ 332 w 452"/>
                  <a:gd name="T21" fmla="*/ 574 h 603"/>
                  <a:gd name="T22" fmla="*/ 313 w 452"/>
                  <a:gd name="T23" fmla="*/ 545 h 603"/>
                  <a:gd name="T24" fmla="*/ 270 w 452"/>
                  <a:gd name="T25" fmla="*/ 533 h 603"/>
                  <a:gd name="T26" fmla="*/ 224 w 452"/>
                  <a:gd name="T27" fmla="*/ 541 h 603"/>
                  <a:gd name="T28" fmla="*/ 188 w 452"/>
                  <a:gd name="T29" fmla="*/ 551 h 603"/>
                  <a:gd name="T30" fmla="*/ 155 w 452"/>
                  <a:gd name="T31" fmla="*/ 552 h 603"/>
                  <a:gd name="T32" fmla="*/ 130 w 452"/>
                  <a:gd name="T33" fmla="*/ 515 h 603"/>
                  <a:gd name="T34" fmla="*/ 113 w 452"/>
                  <a:gd name="T35" fmla="*/ 468 h 603"/>
                  <a:gd name="T36" fmla="*/ 83 w 452"/>
                  <a:gd name="T37" fmla="*/ 451 h 603"/>
                  <a:gd name="T38" fmla="*/ 17 w 452"/>
                  <a:gd name="T39" fmla="*/ 449 h 603"/>
                  <a:gd name="T40" fmla="*/ 26 w 452"/>
                  <a:gd name="T41" fmla="*/ 375 h 603"/>
                  <a:gd name="T42" fmla="*/ 77 w 452"/>
                  <a:gd name="T43" fmla="*/ 309 h 603"/>
                  <a:gd name="T44" fmla="*/ 8 w 452"/>
                  <a:gd name="T45" fmla="*/ 262 h 603"/>
                  <a:gd name="T46" fmla="*/ 6 w 452"/>
                  <a:gd name="T47" fmla="*/ 208 h 603"/>
                  <a:gd name="T48" fmla="*/ 64 w 452"/>
                  <a:gd name="T49" fmla="*/ 148 h 603"/>
                  <a:gd name="T50" fmla="*/ 101 w 452"/>
                  <a:gd name="T51" fmla="*/ 105 h 603"/>
                  <a:gd name="T52" fmla="*/ 142 w 452"/>
                  <a:gd name="T53" fmla="*/ 80 h 603"/>
                  <a:gd name="T54" fmla="*/ 162 w 452"/>
                  <a:gd name="T55" fmla="*/ 58 h 603"/>
                  <a:gd name="T56" fmla="*/ 181 w 452"/>
                  <a:gd name="T57" fmla="*/ 27 h 603"/>
                  <a:gd name="T58" fmla="*/ 213 w 452"/>
                  <a:gd name="T59" fmla="*/ 12 h 603"/>
                  <a:gd name="T60" fmla="*/ 238 w 452"/>
                  <a:gd name="T61" fmla="*/ 10 h 603"/>
                  <a:gd name="T62" fmla="*/ 260 w 452"/>
                  <a:gd name="T63" fmla="*/ 1 h 603"/>
                  <a:gd name="T64" fmla="*/ 267 w 452"/>
                  <a:gd name="T65" fmla="*/ 22 h 603"/>
                  <a:gd name="T66" fmla="*/ 301 w 452"/>
                  <a:gd name="T67" fmla="*/ 24 h 603"/>
                  <a:gd name="T68" fmla="*/ 328 w 452"/>
                  <a:gd name="T69" fmla="*/ 35 h 603"/>
                  <a:gd name="T70" fmla="*/ 348 w 452"/>
                  <a:gd name="T71" fmla="*/ 25 h 603"/>
                  <a:gd name="T72" fmla="*/ 373 w 452"/>
                  <a:gd name="T73" fmla="*/ 20 h 603"/>
                  <a:gd name="T74" fmla="*/ 400 w 452"/>
                  <a:gd name="T75" fmla="*/ 144 h 603"/>
                  <a:gd name="T76" fmla="*/ 379 w 452"/>
                  <a:gd name="T77" fmla="*/ 159 h 603"/>
                  <a:gd name="T78" fmla="*/ 389 w 452"/>
                  <a:gd name="T79" fmla="*/ 199 h 603"/>
                  <a:gd name="T80" fmla="*/ 413 w 452"/>
                  <a:gd name="T81" fmla="*/ 231 h 603"/>
                  <a:gd name="T82" fmla="*/ 397 w 452"/>
                  <a:gd name="T83" fmla="*/ 257 h 603"/>
                  <a:gd name="T84" fmla="*/ 392 w 452"/>
                  <a:gd name="T85" fmla="*/ 284 h 603"/>
                  <a:gd name="T86" fmla="*/ 415 w 452"/>
                  <a:gd name="T87" fmla="*/ 291 h 603"/>
                  <a:gd name="T88" fmla="*/ 447 w 452"/>
                  <a:gd name="T89" fmla="*/ 30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 h="603">
                    <a:moveTo>
                      <a:pt x="440" y="311"/>
                    </a:moveTo>
                    <a:cubicBezTo>
                      <a:pt x="435" y="315"/>
                      <a:pt x="421" y="311"/>
                      <a:pt x="416" y="309"/>
                    </a:cubicBezTo>
                    <a:cubicBezTo>
                      <a:pt x="410" y="307"/>
                      <a:pt x="414" y="322"/>
                      <a:pt x="414" y="325"/>
                    </a:cubicBezTo>
                    <a:cubicBezTo>
                      <a:pt x="415" y="328"/>
                      <a:pt x="411" y="333"/>
                      <a:pt x="409" y="337"/>
                    </a:cubicBezTo>
                    <a:cubicBezTo>
                      <a:pt x="406" y="340"/>
                      <a:pt x="410" y="341"/>
                      <a:pt x="413" y="341"/>
                    </a:cubicBezTo>
                    <a:cubicBezTo>
                      <a:pt x="416" y="341"/>
                      <a:pt x="417" y="344"/>
                      <a:pt x="418" y="349"/>
                    </a:cubicBezTo>
                    <a:cubicBezTo>
                      <a:pt x="419" y="354"/>
                      <a:pt x="415" y="354"/>
                      <a:pt x="410" y="355"/>
                    </a:cubicBezTo>
                    <a:cubicBezTo>
                      <a:pt x="406" y="357"/>
                      <a:pt x="410" y="364"/>
                      <a:pt x="411" y="367"/>
                    </a:cubicBezTo>
                    <a:cubicBezTo>
                      <a:pt x="411" y="371"/>
                      <a:pt x="418" y="381"/>
                      <a:pt x="419" y="384"/>
                    </a:cubicBezTo>
                    <a:cubicBezTo>
                      <a:pt x="421" y="388"/>
                      <a:pt x="417" y="391"/>
                      <a:pt x="415" y="396"/>
                    </a:cubicBezTo>
                    <a:cubicBezTo>
                      <a:pt x="413" y="400"/>
                      <a:pt x="414" y="407"/>
                      <a:pt x="417" y="412"/>
                    </a:cubicBezTo>
                    <a:cubicBezTo>
                      <a:pt x="419" y="417"/>
                      <a:pt x="412" y="421"/>
                      <a:pt x="408" y="423"/>
                    </a:cubicBezTo>
                    <a:cubicBezTo>
                      <a:pt x="405" y="425"/>
                      <a:pt x="403" y="430"/>
                      <a:pt x="404" y="433"/>
                    </a:cubicBezTo>
                    <a:cubicBezTo>
                      <a:pt x="404" y="436"/>
                      <a:pt x="407" y="437"/>
                      <a:pt x="407" y="441"/>
                    </a:cubicBezTo>
                    <a:cubicBezTo>
                      <a:pt x="406" y="445"/>
                      <a:pt x="383" y="454"/>
                      <a:pt x="379" y="457"/>
                    </a:cubicBezTo>
                    <a:cubicBezTo>
                      <a:pt x="376" y="459"/>
                      <a:pt x="377" y="464"/>
                      <a:pt x="379" y="469"/>
                    </a:cubicBezTo>
                    <a:cubicBezTo>
                      <a:pt x="381" y="473"/>
                      <a:pt x="379" y="474"/>
                      <a:pt x="378" y="480"/>
                    </a:cubicBezTo>
                    <a:cubicBezTo>
                      <a:pt x="378" y="487"/>
                      <a:pt x="377" y="491"/>
                      <a:pt x="380" y="499"/>
                    </a:cubicBezTo>
                    <a:cubicBezTo>
                      <a:pt x="384" y="507"/>
                      <a:pt x="397" y="511"/>
                      <a:pt x="401" y="511"/>
                    </a:cubicBezTo>
                    <a:cubicBezTo>
                      <a:pt x="406" y="511"/>
                      <a:pt x="405" y="516"/>
                      <a:pt x="404" y="522"/>
                    </a:cubicBezTo>
                    <a:cubicBezTo>
                      <a:pt x="403" y="527"/>
                      <a:pt x="396" y="534"/>
                      <a:pt x="393" y="535"/>
                    </a:cubicBezTo>
                    <a:cubicBezTo>
                      <a:pt x="390" y="537"/>
                      <a:pt x="386" y="542"/>
                      <a:pt x="385" y="545"/>
                    </a:cubicBezTo>
                    <a:cubicBezTo>
                      <a:pt x="385" y="549"/>
                      <a:pt x="389" y="549"/>
                      <a:pt x="394" y="550"/>
                    </a:cubicBezTo>
                    <a:cubicBezTo>
                      <a:pt x="399" y="552"/>
                      <a:pt x="404" y="561"/>
                      <a:pt x="404" y="568"/>
                    </a:cubicBezTo>
                    <a:cubicBezTo>
                      <a:pt x="404" y="575"/>
                      <a:pt x="399" y="576"/>
                      <a:pt x="393" y="579"/>
                    </a:cubicBezTo>
                    <a:cubicBezTo>
                      <a:pt x="387" y="583"/>
                      <a:pt x="390" y="589"/>
                      <a:pt x="390" y="596"/>
                    </a:cubicBezTo>
                    <a:cubicBezTo>
                      <a:pt x="391" y="603"/>
                      <a:pt x="378" y="597"/>
                      <a:pt x="374" y="596"/>
                    </a:cubicBezTo>
                    <a:cubicBezTo>
                      <a:pt x="369" y="596"/>
                      <a:pt x="367" y="593"/>
                      <a:pt x="367" y="589"/>
                    </a:cubicBezTo>
                    <a:cubicBezTo>
                      <a:pt x="367" y="585"/>
                      <a:pt x="363" y="587"/>
                      <a:pt x="357" y="588"/>
                    </a:cubicBezTo>
                    <a:cubicBezTo>
                      <a:pt x="351" y="588"/>
                      <a:pt x="351" y="577"/>
                      <a:pt x="348" y="570"/>
                    </a:cubicBezTo>
                    <a:cubicBezTo>
                      <a:pt x="346" y="564"/>
                      <a:pt x="340" y="570"/>
                      <a:pt x="338" y="572"/>
                    </a:cubicBezTo>
                    <a:cubicBezTo>
                      <a:pt x="337" y="573"/>
                      <a:pt x="334" y="573"/>
                      <a:pt x="332" y="574"/>
                    </a:cubicBezTo>
                    <a:cubicBezTo>
                      <a:pt x="332" y="574"/>
                      <a:pt x="332" y="574"/>
                      <a:pt x="332" y="574"/>
                    </a:cubicBezTo>
                    <a:cubicBezTo>
                      <a:pt x="322" y="567"/>
                      <a:pt x="324" y="560"/>
                      <a:pt x="328" y="557"/>
                    </a:cubicBezTo>
                    <a:cubicBezTo>
                      <a:pt x="331" y="554"/>
                      <a:pt x="330" y="547"/>
                      <a:pt x="327" y="543"/>
                    </a:cubicBezTo>
                    <a:cubicBezTo>
                      <a:pt x="324" y="540"/>
                      <a:pt x="317" y="544"/>
                      <a:pt x="313" y="545"/>
                    </a:cubicBezTo>
                    <a:cubicBezTo>
                      <a:pt x="309" y="547"/>
                      <a:pt x="307" y="544"/>
                      <a:pt x="305" y="541"/>
                    </a:cubicBezTo>
                    <a:cubicBezTo>
                      <a:pt x="302" y="539"/>
                      <a:pt x="286" y="539"/>
                      <a:pt x="280" y="538"/>
                    </a:cubicBezTo>
                    <a:cubicBezTo>
                      <a:pt x="275" y="538"/>
                      <a:pt x="272" y="534"/>
                      <a:pt x="270" y="533"/>
                    </a:cubicBezTo>
                    <a:cubicBezTo>
                      <a:pt x="268" y="532"/>
                      <a:pt x="263" y="529"/>
                      <a:pt x="254" y="530"/>
                    </a:cubicBezTo>
                    <a:cubicBezTo>
                      <a:pt x="246" y="532"/>
                      <a:pt x="245" y="538"/>
                      <a:pt x="239" y="541"/>
                    </a:cubicBezTo>
                    <a:cubicBezTo>
                      <a:pt x="234" y="545"/>
                      <a:pt x="227" y="542"/>
                      <a:pt x="224" y="541"/>
                    </a:cubicBezTo>
                    <a:cubicBezTo>
                      <a:pt x="221" y="540"/>
                      <a:pt x="215" y="541"/>
                      <a:pt x="210" y="541"/>
                    </a:cubicBezTo>
                    <a:cubicBezTo>
                      <a:pt x="205" y="541"/>
                      <a:pt x="196" y="541"/>
                      <a:pt x="191" y="541"/>
                    </a:cubicBezTo>
                    <a:cubicBezTo>
                      <a:pt x="187" y="540"/>
                      <a:pt x="187" y="546"/>
                      <a:pt x="188" y="551"/>
                    </a:cubicBezTo>
                    <a:cubicBezTo>
                      <a:pt x="190" y="556"/>
                      <a:pt x="182" y="553"/>
                      <a:pt x="177" y="553"/>
                    </a:cubicBezTo>
                    <a:cubicBezTo>
                      <a:pt x="171" y="553"/>
                      <a:pt x="170" y="550"/>
                      <a:pt x="165" y="546"/>
                    </a:cubicBezTo>
                    <a:cubicBezTo>
                      <a:pt x="159" y="542"/>
                      <a:pt x="157" y="550"/>
                      <a:pt x="155" y="552"/>
                    </a:cubicBezTo>
                    <a:cubicBezTo>
                      <a:pt x="152" y="554"/>
                      <a:pt x="144" y="548"/>
                      <a:pt x="138" y="544"/>
                    </a:cubicBezTo>
                    <a:cubicBezTo>
                      <a:pt x="133" y="540"/>
                      <a:pt x="131" y="531"/>
                      <a:pt x="133" y="527"/>
                    </a:cubicBezTo>
                    <a:cubicBezTo>
                      <a:pt x="134" y="524"/>
                      <a:pt x="131" y="519"/>
                      <a:pt x="130" y="515"/>
                    </a:cubicBezTo>
                    <a:cubicBezTo>
                      <a:pt x="128" y="511"/>
                      <a:pt x="133" y="502"/>
                      <a:pt x="139" y="497"/>
                    </a:cubicBezTo>
                    <a:cubicBezTo>
                      <a:pt x="146" y="491"/>
                      <a:pt x="141" y="480"/>
                      <a:pt x="138" y="475"/>
                    </a:cubicBezTo>
                    <a:cubicBezTo>
                      <a:pt x="134" y="470"/>
                      <a:pt x="117" y="468"/>
                      <a:pt x="113" y="468"/>
                    </a:cubicBezTo>
                    <a:cubicBezTo>
                      <a:pt x="110" y="469"/>
                      <a:pt x="100" y="467"/>
                      <a:pt x="97" y="466"/>
                    </a:cubicBezTo>
                    <a:cubicBezTo>
                      <a:pt x="94" y="465"/>
                      <a:pt x="95" y="460"/>
                      <a:pt x="96" y="455"/>
                    </a:cubicBezTo>
                    <a:cubicBezTo>
                      <a:pt x="96" y="451"/>
                      <a:pt x="86" y="451"/>
                      <a:pt x="83" y="451"/>
                    </a:cubicBezTo>
                    <a:cubicBezTo>
                      <a:pt x="80" y="451"/>
                      <a:pt x="79" y="460"/>
                      <a:pt x="76" y="466"/>
                    </a:cubicBezTo>
                    <a:cubicBezTo>
                      <a:pt x="74" y="472"/>
                      <a:pt x="54" y="485"/>
                      <a:pt x="41" y="485"/>
                    </a:cubicBezTo>
                    <a:cubicBezTo>
                      <a:pt x="28" y="486"/>
                      <a:pt x="19" y="458"/>
                      <a:pt x="17" y="449"/>
                    </a:cubicBezTo>
                    <a:cubicBezTo>
                      <a:pt x="15" y="439"/>
                      <a:pt x="18" y="426"/>
                      <a:pt x="21" y="420"/>
                    </a:cubicBezTo>
                    <a:cubicBezTo>
                      <a:pt x="25" y="414"/>
                      <a:pt x="14" y="405"/>
                      <a:pt x="11" y="395"/>
                    </a:cubicBezTo>
                    <a:cubicBezTo>
                      <a:pt x="7" y="384"/>
                      <a:pt x="18" y="378"/>
                      <a:pt x="26" y="375"/>
                    </a:cubicBezTo>
                    <a:cubicBezTo>
                      <a:pt x="35" y="372"/>
                      <a:pt x="46" y="374"/>
                      <a:pt x="60" y="375"/>
                    </a:cubicBezTo>
                    <a:cubicBezTo>
                      <a:pt x="75" y="375"/>
                      <a:pt x="69" y="356"/>
                      <a:pt x="68" y="350"/>
                    </a:cubicBezTo>
                    <a:cubicBezTo>
                      <a:pt x="66" y="343"/>
                      <a:pt x="73" y="329"/>
                      <a:pt x="77" y="309"/>
                    </a:cubicBezTo>
                    <a:cubicBezTo>
                      <a:pt x="81" y="290"/>
                      <a:pt x="51" y="284"/>
                      <a:pt x="45" y="283"/>
                    </a:cubicBezTo>
                    <a:cubicBezTo>
                      <a:pt x="39" y="282"/>
                      <a:pt x="31" y="275"/>
                      <a:pt x="26" y="269"/>
                    </a:cubicBezTo>
                    <a:cubicBezTo>
                      <a:pt x="22" y="264"/>
                      <a:pt x="15" y="267"/>
                      <a:pt x="8" y="262"/>
                    </a:cubicBezTo>
                    <a:cubicBezTo>
                      <a:pt x="1" y="258"/>
                      <a:pt x="9" y="243"/>
                      <a:pt x="13" y="239"/>
                    </a:cubicBezTo>
                    <a:cubicBezTo>
                      <a:pt x="17" y="235"/>
                      <a:pt x="10" y="228"/>
                      <a:pt x="5" y="224"/>
                    </a:cubicBezTo>
                    <a:cubicBezTo>
                      <a:pt x="0" y="220"/>
                      <a:pt x="4" y="211"/>
                      <a:pt x="6" y="208"/>
                    </a:cubicBezTo>
                    <a:cubicBezTo>
                      <a:pt x="8" y="206"/>
                      <a:pt x="10" y="206"/>
                      <a:pt x="10" y="197"/>
                    </a:cubicBezTo>
                    <a:cubicBezTo>
                      <a:pt x="9" y="188"/>
                      <a:pt x="19" y="174"/>
                      <a:pt x="22" y="169"/>
                    </a:cubicBezTo>
                    <a:cubicBezTo>
                      <a:pt x="26" y="164"/>
                      <a:pt x="50" y="155"/>
                      <a:pt x="64" y="148"/>
                    </a:cubicBezTo>
                    <a:cubicBezTo>
                      <a:pt x="76" y="142"/>
                      <a:pt x="85" y="126"/>
                      <a:pt x="88" y="120"/>
                    </a:cubicBezTo>
                    <a:cubicBezTo>
                      <a:pt x="90" y="118"/>
                      <a:pt x="92" y="116"/>
                      <a:pt x="93" y="113"/>
                    </a:cubicBezTo>
                    <a:cubicBezTo>
                      <a:pt x="96" y="110"/>
                      <a:pt x="98" y="108"/>
                      <a:pt x="101" y="105"/>
                    </a:cubicBezTo>
                    <a:cubicBezTo>
                      <a:pt x="105" y="102"/>
                      <a:pt x="109" y="100"/>
                      <a:pt x="111" y="95"/>
                    </a:cubicBezTo>
                    <a:cubicBezTo>
                      <a:pt x="114" y="90"/>
                      <a:pt x="118" y="86"/>
                      <a:pt x="123" y="84"/>
                    </a:cubicBezTo>
                    <a:cubicBezTo>
                      <a:pt x="129" y="82"/>
                      <a:pt x="136" y="80"/>
                      <a:pt x="142" y="80"/>
                    </a:cubicBezTo>
                    <a:cubicBezTo>
                      <a:pt x="145" y="80"/>
                      <a:pt x="149" y="80"/>
                      <a:pt x="151" y="77"/>
                    </a:cubicBezTo>
                    <a:cubicBezTo>
                      <a:pt x="152" y="76"/>
                      <a:pt x="152" y="73"/>
                      <a:pt x="153" y="71"/>
                    </a:cubicBezTo>
                    <a:cubicBezTo>
                      <a:pt x="155" y="65"/>
                      <a:pt x="163" y="64"/>
                      <a:pt x="162" y="58"/>
                    </a:cubicBezTo>
                    <a:cubicBezTo>
                      <a:pt x="162" y="55"/>
                      <a:pt x="161" y="53"/>
                      <a:pt x="160" y="51"/>
                    </a:cubicBezTo>
                    <a:cubicBezTo>
                      <a:pt x="160" y="48"/>
                      <a:pt x="162" y="45"/>
                      <a:pt x="163" y="42"/>
                    </a:cubicBezTo>
                    <a:cubicBezTo>
                      <a:pt x="167" y="35"/>
                      <a:pt x="174" y="30"/>
                      <a:pt x="181" y="27"/>
                    </a:cubicBezTo>
                    <a:cubicBezTo>
                      <a:pt x="184" y="26"/>
                      <a:pt x="187" y="24"/>
                      <a:pt x="190" y="23"/>
                    </a:cubicBezTo>
                    <a:cubicBezTo>
                      <a:pt x="192" y="21"/>
                      <a:pt x="194" y="20"/>
                      <a:pt x="197" y="19"/>
                    </a:cubicBezTo>
                    <a:cubicBezTo>
                      <a:pt x="203" y="17"/>
                      <a:pt x="207" y="13"/>
                      <a:pt x="213" y="12"/>
                    </a:cubicBezTo>
                    <a:cubicBezTo>
                      <a:pt x="215" y="12"/>
                      <a:pt x="218" y="13"/>
                      <a:pt x="220" y="12"/>
                    </a:cubicBezTo>
                    <a:cubicBezTo>
                      <a:pt x="223" y="12"/>
                      <a:pt x="226" y="12"/>
                      <a:pt x="229" y="12"/>
                    </a:cubicBezTo>
                    <a:cubicBezTo>
                      <a:pt x="232" y="12"/>
                      <a:pt x="235" y="12"/>
                      <a:pt x="238" y="10"/>
                    </a:cubicBezTo>
                    <a:cubicBezTo>
                      <a:pt x="240" y="9"/>
                      <a:pt x="242" y="7"/>
                      <a:pt x="244" y="5"/>
                    </a:cubicBezTo>
                    <a:cubicBezTo>
                      <a:pt x="247" y="3"/>
                      <a:pt x="250" y="2"/>
                      <a:pt x="253" y="1"/>
                    </a:cubicBezTo>
                    <a:cubicBezTo>
                      <a:pt x="256" y="1"/>
                      <a:pt x="258" y="0"/>
                      <a:pt x="260" y="1"/>
                    </a:cubicBezTo>
                    <a:cubicBezTo>
                      <a:pt x="264" y="2"/>
                      <a:pt x="270" y="4"/>
                      <a:pt x="271" y="8"/>
                    </a:cubicBezTo>
                    <a:cubicBezTo>
                      <a:pt x="272" y="10"/>
                      <a:pt x="270" y="14"/>
                      <a:pt x="269" y="16"/>
                    </a:cubicBezTo>
                    <a:cubicBezTo>
                      <a:pt x="268" y="18"/>
                      <a:pt x="266" y="20"/>
                      <a:pt x="267" y="22"/>
                    </a:cubicBezTo>
                    <a:cubicBezTo>
                      <a:pt x="269" y="25"/>
                      <a:pt x="273" y="24"/>
                      <a:pt x="275" y="23"/>
                    </a:cubicBezTo>
                    <a:cubicBezTo>
                      <a:pt x="278" y="23"/>
                      <a:pt x="281" y="22"/>
                      <a:pt x="284" y="22"/>
                    </a:cubicBezTo>
                    <a:cubicBezTo>
                      <a:pt x="289" y="21"/>
                      <a:pt x="295" y="22"/>
                      <a:pt x="301" y="24"/>
                    </a:cubicBezTo>
                    <a:cubicBezTo>
                      <a:pt x="306" y="27"/>
                      <a:pt x="309" y="32"/>
                      <a:pt x="314" y="34"/>
                    </a:cubicBezTo>
                    <a:cubicBezTo>
                      <a:pt x="316" y="36"/>
                      <a:pt x="319" y="36"/>
                      <a:pt x="321" y="36"/>
                    </a:cubicBezTo>
                    <a:cubicBezTo>
                      <a:pt x="324" y="36"/>
                      <a:pt x="326" y="36"/>
                      <a:pt x="328" y="35"/>
                    </a:cubicBezTo>
                    <a:cubicBezTo>
                      <a:pt x="330" y="35"/>
                      <a:pt x="331" y="34"/>
                      <a:pt x="333" y="34"/>
                    </a:cubicBezTo>
                    <a:cubicBezTo>
                      <a:pt x="337" y="33"/>
                      <a:pt x="340" y="34"/>
                      <a:pt x="343" y="30"/>
                    </a:cubicBezTo>
                    <a:cubicBezTo>
                      <a:pt x="344" y="28"/>
                      <a:pt x="345" y="25"/>
                      <a:pt x="348" y="25"/>
                    </a:cubicBezTo>
                    <a:cubicBezTo>
                      <a:pt x="354" y="24"/>
                      <a:pt x="360" y="36"/>
                      <a:pt x="364" y="27"/>
                    </a:cubicBezTo>
                    <a:cubicBezTo>
                      <a:pt x="366" y="25"/>
                      <a:pt x="366" y="22"/>
                      <a:pt x="369" y="21"/>
                    </a:cubicBezTo>
                    <a:cubicBezTo>
                      <a:pt x="370" y="20"/>
                      <a:pt x="372" y="20"/>
                      <a:pt x="373" y="20"/>
                    </a:cubicBezTo>
                    <a:cubicBezTo>
                      <a:pt x="368" y="27"/>
                      <a:pt x="375" y="32"/>
                      <a:pt x="385" y="42"/>
                    </a:cubicBezTo>
                    <a:cubicBezTo>
                      <a:pt x="394" y="53"/>
                      <a:pt x="394" y="78"/>
                      <a:pt x="394" y="84"/>
                    </a:cubicBezTo>
                    <a:cubicBezTo>
                      <a:pt x="393" y="90"/>
                      <a:pt x="400" y="138"/>
                      <a:pt x="400" y="144"/>
                    </a:cubicBezTo>
                    <a:cubicBezTo>
                      <a:pt x="399" y="150"/>
                      <a:pt x="391" y="151"/>
                      <a:pt x="388" y="150"/>
                    </a:cubicBezTo>
                    <a:cubicBezTo>
                      <a:pt x="384" y="150"/>
                      <a:pt x="381" y="151"/>
                      <a:pt x="377" y="153"/>
                    </a:cubicBezTo>
                    <a:cubicBezTo>
                      <a:pt x="374" y="155"/>
                      <a:pt x="377" y="158"/>
                      <a:pt x="379" y="159"/>
                    </a:cubicBezTo>
                    <a:cubicBezTo>
                      <a:pt x="381" y="160"/>
                      <a:pt x="387" y="167"/>
                      <a:pt x="390" y="171"/>
                    </a:cubicBezTo>
                    <a:cubicBezTo>
                      <a:pt x="393" y="175"/>
                      <a:pt x="390" y="181"/>
                      <a:pt x="387" y="183"/>
                    </a:cubicBezTo>
                    <a:cubicBezTo>
                      <a:pt x="385" y="185"/>
                      <a:pt x="386" y="194"/>
                      <a:pt x="389" y="199"/>
                    </a:cubicBezTo>
                    <a:cubicBezTo>
                      <a:pt x="391" y="204"/>
                      <a:pt x="396" y="207"/>
                      <a:pt x="400" y="210"/>
                    </a:cubicBezTo>
                    <a:cubicBezTo>
                      <a:pt x="403" y="213"/>
                      <a:pt x="404" y="218"/>
                      <a:pt x="405" y="222"/>
                    </a:cubicBezTo>
                    <a:cubicBezTo>
                      <a:pt x="406" y="225"/>
                      <a:pt x="411" y="229"/>
                      <a:pt x="413" y="231"/>
                    </a:cubicBezTo>
                    <a:cubicBezTo>
                      <a:pt x="415" y="234"/>
                      <a:pt x="412" y="237"/>
                      <a:pt x="408" y="241"/>
                    </a:cubicBezTo>
                    <a:cubicBezTo>
                      <a:pt x="404" y="244"/>
                      <a:pt x="404" y="248"/>
                      <a:pt x="402" y="251"/>
                    </a:cubicBezTo>
                    <a:cubicBezTo>
                      <a:pt x="401" y="254"/>
                      <a:pt x="400" y="256"/>
                      <a:pt x="397" y="257"/>
                    </a:cubicBezTo>
                    <a:cubicBezTo>
                      <a:pt x="393" y="259"/>
                      <a:pt x="398" y="265"/>
                      <a:pt x="401" y="267"/>
                    </a:cubicBezTo>
                    <a:cubicBezTo>
                      <a:pt x="403" y="269"/>
                      <a:pt x="398" y="271"/>
                      <a:pt x="396" y="272"/>
                    </a:cubicBezTo>
                    <a:cubicBezTo>
                      <a:pt x="393" y="274"/>
                      <a:pt x="391" y="278"/>
                      <a:pt x="392" y="284"/>
                    </a:cubicBezTo>
                    <a:cubicBezTo>
                      <a:pt x="392" y="289"/>
                      <a:pt x="397" y="289"/>
                      <a:pt x="401" y="291"/>
                    </a:cubicBezTo>
                    <a:cubicBezTo>
                      <a:pt x="405" y="292"/>
                      <a:pt x="405" y="290"/>
                      <a:pt x="408" y="287"/>
                    </a:cubicBezTo>
                    <a:cubicBezTo>
                      <a:pt x="411" y="284"/>
                      <a:pt x="412" y="287"/>
                      <a:pt x="415" y="291"/>
                    </a:cubicBezTo>
                    <a:cubicBezTo>
                      <a:pt x="418" y="295"/>
                      <a:pt x="422" y="293"/>
                      <a:pt x="426" y="292"/>
                    </a:cubicBezTo>
                    <a:cubicBezTo>
                      <a:pt x="429" y="292"/>
                      <a:pt x="436" y="294"/>
                      <a:pt x="442" y="296"/>
                    </a:cubicBezTo>
                    <a:cubicBezTo>
                      <a:pt x="444" y="297"/>
                      <a:pt x="446" y="298"/>
                      <a:pt x="447" y="300"/>
                    </a:cubicBezTo>
                    <a:cubicBezTo>
                      <a:pt x="452" y="305"/>
                      <a:pt x="444" y="308"/>
                      <a:pt x="440" y="311"/>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2" name="Freeform 660">
                <a:extLst>
                  <a:ext uri="{FF2B5EF4-FFF2-40B4-BE49-F238E27FC236}">
                    <a16:creationId xmlns:a16="http://schemas.microsoft.com/office/drawing/2014/main" id="{138E910A-F630-4BA5-AC45-939BE5EEC6AE}"/>
                  </a:ext>
                </a:extLst>
              </p:cNvPr>
              <p:cNvSpPr>
                <a:spLocks/>
              </p:cNvSpPr>
              <p:nvPr/>
            </p:nvSpPr>
            <p:spPr bwMode="auto">
              <a:xfrm>
                <a:off x="3806" y="3050"/>
                <a:ext cx="33" cy="32"/>
              </a:xfrm>
              <a:custGeom>
                <a:avLst/>
                <a:gdLst>
                  <a:gd name="T0" fmla="*/ 4 w 21"/>
                  <a:gd name="T1" fmla="*/ 14 h 18"/>
                  <a:gd name="T2" fmla="*/ 15 w 21"/>
                  <a:gd name="T3" fmla="*/ 2 h 18"/>
                  <a:gd name="T4" fmla="*/ 19 w 21"/>
                  <a:gd name="T5" fmla="*/ 1 h 18"/>
                  <a:gd name="T6" fmla="*/ 17 w 21"/>
                  <a:gd name="T7" fmla="*/ 7 h 18"/>
                  <a:gd name="T8" fmla="*/ 4 w 21"/>
                  <a:gd name="T9" fmla="*/ 14 h 18"/>
                </a:gdLst>
                <a:ahLst/>
                <a:cxnLst>
                  <a:cxn ang="0">
                    <a:pos x="T0" y="T1"/>
                  </a:cxn>
                  <a:cxn ang="0">
                    <a:pos x="T2" y="T3"/>
                  </a:cxn>
                  <a:cxn ang="0">
                    <a:pos x="T4" y="T5"/>
                  </a:cxn>
                  <a:cxn ang="0">
                    <a:pos x="T6" y="T7"/>
                  </a:cxn>
                  <a:cxn ang="0">
                    <a:pos x="T8" y="T9"/>
                  </a:cxn>
                </a:cxnLst>
                <a:rect l="0" t="0" r="r" b="b"/>
                <a:pathLst>
                  <a:path w="21" h="18">
                    <a:moveTo>
                      <a:pt x="4" y="14"/>
                    </a:moveTo>
                    <a:cubicBezTo>
                      <a:pt x="0" y="11"/>
                      <a:pt x="13" y="4"/>
                      <a:pt x="15" y="2"/>
                    </a:cubicBezTo>
                    <a:cubicBezTo>
                      <a:pt x="16" y="1"/>
                      <a:pt x="18" y="0"/>
                      <a:pt x="19" y="1"/>
                    </a:cubicBezTo>
                    <a:cubicBezTo>
                      <a:pt x="21" y="3"/>
                      <a:pt x="18" y="6"/>
                      <a:pt x="17" y="7"/>
                    </a:cubicBezTo>
                    <a:cubicBezTo>
                      <a:pt x="15" y="10"/>
                      <a:pt x="8" y="18"/>
                      <a:pt x="4" y="1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3" name="Freeform 661">
                <a:extLst>
                  <a:ext uri="{FF2B5EF4-FFF2-40B4-BE49-F238E27FC236}">
                    <a16:creationId xmlns:a16="http://schemas.microsoft.com/office/drawing/2014/main" id="{4ACAD3A6-9BC0-486C-B95E-24AFC08F1F3F}"/>
                  </a:ext>
                </a:extLst>
              </p:cNvPr>
              <p:cNvSpPr>
                <a:spLocks/>
              </p:cNvSpPr>
              <p:nvPr/>
            </p:nvSpPr>
            <p:spPr bwMode="auto">
              <a:xfrm>
                <a:off x="3242" y="2044"/>
                <a:ext cx="1038" cy="1218"/>
              </a:xfrm>
              <a:custGeom>
                <a:avLst/>
                <a:gdLst>
                  <a:gd name="T0" fmla="*/ 608 w 650"/>
                  <a:gd name="T1" fmla="*/ 271 h 707"/>
                  <a:gd name="T2" fmla="*/ 611 w 650"/>
                  <a:gd name="T3" fmla="*/ 318 h 707"/>
                  <a:gd name="T4" fmla="*/ 584 w 650"/>
                  <a:gd name="T5" fmla="*/ 356 h 707"/>
                  <a:gd name="T6" fmla="*/ 570 w 650"/>
                  <a:gd name="T7" fmla="*/ 345 h 707"/>
                  <a:gd name="T8" fmla="*/ 544 w 650"/>
                  <a:gd name="T9" fmla="*/ 375 h 707"/>
                  <a:gd name="T10" fmla="*/ 500 w 650"/>
                  <a:gd name="T11" fmla="*/ 386 h 707"/>
                  <a:gd name="T12" fmla="*/ 456 w 650"/>
                  <a:gd name="T13" fmla="*/ 380 h 707"/>
                  <a:gd name="T14" fmla="*/ 399 w 650"/>
                  <a:gd name="T15" fmla="*/ 400 h 707"/>
                  <a:gd name="T16" fmla="*/ 402 w 650"/>
                  <a:gd name="T17" fmla="*/ 504 h 707"/>
                  <a:gd name="T18" fmla="*/ 342 w 650"/>
                  <a:gd name="T19" fmla="*/ 620 h 707"/>
                  <a:gd name="T20" fmla="*/ 283 w 650"/>
                  <a:gd name="T21" fmla="*/ 656 h 707"/>
                  <a:gd name="T22" fmla="*/ 283 w 650"/>
                  <a:gd name="T23" fmla="*/ 687 h 707"/>
                  <a:gd name="T24" fmla="*/ 241 w 650"/>
                  <a:gd name="T25" fmla="*/ 688 h 707"/>
                  <a:gd name="T26" fmla="*/ 197 w 650"/>
                  <a:gd name="T27" fmla="*/ 648 h 707"/>
                  <a:gd name="T28" fmla="*/ 140 w 650"/>
                  <a:gd name="T29" fmla="*/ 590 h 707"/>
                  <a:gd name="T30" fmla="*/ 108 w 650"/>
                  <a:gd name="T31" fmla="*/ 612 h 707"/>
                  <a:gd name="T32" fmla="*/ 95 w 650"/>
                  <a:gd name="T33" fmla="*/ 599 h 707"/>
                  <a:gd name="T34" fmla="*/ 74 w 650"/>
                  <a:gd name="T35" fmla="*/ 597 h 707"/>
                  <a:gd name="T36" fmla="*/ 60 w 650"/>
                  <a:gd name="T37" fmla="*/ 584 h 707"/>
                  <a:gd name="T38" fmla="*/ 31 w 650"/>
                  <a:gd name="T39" fmla="*/ 572 h 707"/>
                  <a:gd name="T40" fmla="*/ 20 w 650"/>
                  <a:gd name="T41" fmla="*/ 568 h 707"/>
                  <a:gd name="T42" fmla="*/ 33 w 650"/>
                  <a:gd name="T43" fmla="*/ 516 h 707"/>
                  <a:gd name="T44" fmla="*/ 60 w 650"/>
                  <a:gd name="T45" fmla="*/ 444 h 707"/>
                  <a:gd name="T46" fmla="*/ 64 w 650"/>
                  <a:gd name="T47" fmla="*/ 404 h 707"/>
                  <a:gd name="T48" fmla="*/ 81 w 650"/>
                  <a:gd name="T49" fmla="*/ 357 h 707"/>
                  <a:gd name="T50" fmla="*/ 128 w 650"/>
                  <a:gd name="T51" fmla="*/ 343 h 707"/>
                  <a:gd name="T52" fmla="*/ 162 w 650"/>
                  <a:gd name="T53" fmla="*/ 343 h 707"/>
                  <a:gd name="T54" fmla="*/ 196 w 650"/>
                  <a:gd name="T55" fmla="*/ 314 h 707"/>
                  <a:gd name="T56" fmla="*/ 208 w 650"/>
                  <a:gd name="T57" fmla="*/ 285 h 707"/>
                  <a:gd name="T58" fmla="*/ 243 w 650"/>
                  <a:gd name="T59" fmla="*/ 300 h 707"/>
                  <a:gd name="T60" fmla="*/ 280 w 650"/>
                  <a:gd name="T61" fmla="*/ 279 h 707"/>
                  <a:gd name="T62" fmla="*/ 280 w 650"/>
                  <a:gd name="T63" fmla="*/ 233 h 707"/>
                  <a:gd name="T64" fmla="*/ 255 w 650"/>
                  <a:gd name="T65" fmla="*/ 180 h 707"/>
                  <a:gd name="T66" fmla="*/ 284 w 650"/>
                  <a:gd name="T67" fmla="*/ 134 h 707"/>
                  <a:gd name="T68" fmla="*/ 287 w 650"/>
                  <a:gd name="T69" fmla="*/ 78 h 707"/>
                  <a:gd name="T70" fmla="*/ 285 w 650"/>
                  <a:gd name="T71" fmla="*/ 48 h 707"/>
                  <a:gd name="T72" fmla="*/ 323 w 650"/>
                  <a:gd name="T73" fmla="*/ 11 h 707"/>
                  <a:gd name="T74" fmla="*/ 340 w 650"/>
                  <a:gd name="T75" fmla="*/ 27 h 707"/>
                  <a:gd name="T76" fmla="*/ 359 w 650"/>
                  <a:gd name="T77" fmla="*/ 61 h 707"/>
                  <a:gd name="T78" fmla="*/ 373 w 650"/>
                  <a:gd name="T79" fmla="*/ 127 h 707"/>
                  <a:gd name="T80" fmla="*/ 399 w 650"/>
                  <a:gd name="T81" fmla="*/ 191 h 707"/>
                  <a:gd name="T82" fmla="*/ 389 w 650"/>
                  <a:gd name="T83" fmla="*/ 242 h 707"/>
                  <a:gd name="T84" fmla="*/ 435 w 650"/>
                  <a:gd name="T85" fmla="*/ 258 h 707"/>
                  <a:gd name="T86" fmla="*/ 466 w 650"/>
                  <a:gd name="T87" fmla="*/ 256 h 707"/>
                  <a:gd name="T88" fmla="*/ 488 w 650"/>
                  <a:gd name="T89" fmla="*/ 248 h 707"/>
                  <a:gd name="T90" fmla="*/ 517 w 650"/>
                  <a:gd name="T91" fmla="*/ 182 h 707"/>
                  <a:gd name="T92" fmla="*/ 596 w 650"/>
                  <a:gd name="T93" fmla="*/ 209 h 707"/>
                  <a:gd name="T94" fmla="*/ 625 w 650"/>
                  <a:gd name="T95" fmla="*/ 213 h 707"/>
                  <a:gd name="T96" fmla="*/ 647 w 650"/>
                  <a:gd name="T97" fmla="*/ 26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0" h="707">
                    <a:moveTo>
                      <a:pt x="647" y="264"/>
                    </a:moveTo>
                    <a:cubicBezTo>
                      <a:pt x="644" y="265"/>
                      <a:pt x="641" y="269"/>
                      <a:pt x="637" y="269"/>
                    </a:cubicBezTo>
                    <a:cubicBezTo>
                      <a:pt x="631" y="268"/>
                      <a:pt x="630" y="261"/>
                      <a:pt x="623" y="261"/>
                    </a:cubicBezTo>
                    <a:cubicBezTo>
                      <a:pt x="618" y="262"/>
                      <a:pt x="610" y="266"/>
                      <a:pt x="608" y="271"/>
                    </a:cubicBezTo>
                    <a:cubicBezTo>
                      <a:pt x="607" y="277"/>
                      <a:pt x="613" y="282"/>
                      <a:pt x="611" y="288"/>
                    </a:cubicBezTo>
                    <a:cubicBezTo>
                      <a:pt x="609" y="292"/>
                      <a:pt x="604" y="295"/>
                      <a:pt x="606" y="301"/>
                    </a:cubicBezTo>
                    <a:cubicBezTo>
                      <a:pt x="608" y="303"/>
                      <a:pt x="609" y="306"/>
                      <a:pt x="610" y="309"/>
                    </a:cubicBezTo>
                    <a:cubicBezTo>
                      <a:pt x="611" y="312"/>
                      <a:pt x="611" y="315"/>
                      <a:pt x="611" y="318"/>
                    </a:cubicBezTo>
                    <a:cubicBezTo>
                      <a:pt x="612" y="320"/>
                      <a:pt x="614" y="321"/>
                      <a:pt x="616" y="322"/>
                    </a:cubicBezTo>
                    <a:cubicBezTo>
                      <a:pt x="619" y="323"/>
                      <a:pt x="622" y="325"/>
                      <a:pt x="623" y="328"/>
                    </a:cubicBezTo>
                    <a:cubicBezTo>
                      <a:pt x="630" y="341"/>
                      <a:pt x="607" y="348"/>
                      <a:pt x="599" y="352"/>
                    </a:cubicBezTo>
                    <a:cubicBezTo>
                      <a:pt x="594" y="354"/>
                      <a:pt x="589" y="354"/>
                      <a:pt x="584" y="356"/>
                    </a:cubicBezTo>
                    <a:cubicBezTo>
                      <a:pt x="581" y="357"/>
                      <a:pt x="578" y="358"/>
                      <a:pt x="577" y="361"/>
                    </a:cubicBezTo>
                    <a:cubicBezTo>
                      <a:pt x="578" y="352"/>
                      <a:pt x="587" y="344"/>
                      <a:pt x="593" y="340"/>
                    </a:cubicBezTo>
                    <a:cubicBezTo>
                      <a:pt x="598" y="336"/>
                      <a:pt x="582" y="330"/>
                      <a:pt x="577" y="330"/>
                    </a:cubicBezTo>
                    <a:cubicBezTo>
                      <a:pt x="571" y="330"/>
                      <a:pt x="570" y="341"/>
                      <a:pt x="570" y="345"/>
                    </a:cubicBezTo>
                    <a:cubicBezTo>
                      <a:pt x="569" y="349"/>
                      <a:pt x="558" y="348"/>
                      <a:pt x="553" y="348"/>
                    </a:cubicBezTo>
                    <a:cubicBezTo>
                      <a:pt x="549" y="348"/>
                      <a:pt x="553" y="358"/>
                      <a:pt x="555" y="361"/>
                    </a:cubicBezTo>
                    <a:cubicBezTo>
                      <a:pt x="557" y="364"/>
                      <a:pt x="552" y="369"/>
                      <a:pt x="550" y="372"/>
                    </a:cubicBezTo>
                    <a:cubicBezTo>
                      <a:pt x="549" y="375"/>
                      <a:pt x="547" y="375"/>
                      <a:pt x="544" y="375"/>
                    </a:cubicBezTo>
                    <a:cubicBezTo>
                      <a:pt x="540" y="375"/>
                      <a:pt x="536" y="382"/>
                      <a:pt x="532" y="386"/>
                    </a:cubicBezTo>
                    <a:cubicBezTo>
                      <a:pt x="527" y="390"/>
                      <a:pt x="524" y="386"/>
                      <a:pt x="521" y="385"/>
                    </a:cubicBezTo>
                    <a:cubicBezTo>
                      <a:pt x="517" y="384"/>
                      <a:pt x="513" y="382"/>
                      <a:pt x="509" y="382"/>
                    </a:cubicBezTo>
                    <a:cubicBezTo>
                      <a:pt x="506" y="381"/>
                      <a:pt x="504" y="386"/>
                      <a:pt x="500" y="386"/>
                    </a:cubicBezTo>
                    <a:cubicBezTo>
                      <a:pt x="497" y="385"/>
                      <a:pt x="492" y="376"/>
                      <a:pt x="489" y="372"/>
                    </a:cubicBezTo>
                    <a:cubicBezTo>
                      <a:pt x="486" y="368"/>
                      <a:pt x="484" y="374"/>
                      <a:pt x="481" y="378"/>
                    </a:cubicBezTo>
                    <a:cubicBezTo>
                      <a:pt x="479" y="383"/>
                      <a:pt x="473" y="373"/>
                      <a:pt x="468" y="371"/>
                    </a:cubicBezTo>
                    <a:cubicBezTo>
                      <a:pt x="463" y="368"/>
                      <a:pt x="458" y="375"/>
                      <a:pt x="456" y="380"/>
                    </a:cubicBezTo>
                    <a:cubicBezTo>
                      <a:pt x="455" y="384"/>
                      <a:pt x="450" y="388"/>
                      <a:pt x="446" y="389"/>
                    </a:cubicBezTo>
                    <a:cubicBezTo>
                      <a:pt x="442" y="391"/>
                      <a:pt x="432" y="386"/>
                      <a:pt x="427" y="387"/>
                    </a:cubicBezTo>
                    <a:cubicBezTo>
                      <a:pt x="422" y="387"/>
                      <a:pt x="416" y="393"/>
                      <a:pt x="411" y="397"/>
                    </a:cubicBezTo>
                    <a:cubicBezTo>
                      <a:pt x="406" y="401"/>
                      <a:pt x="404" y="400"/>
                      <a:pt x="399" y="400"/>
                    </a:cubicBezTo>
                    <a:cubicBezTo>
                      <a:pt x="393" y="400"/>
                      <a:pt x="386" y="405"/>
                      <a:pt x="383" y="414"/>
                    </a:cubicBezTo>
                    <a:cubicBezTo>
                      <a:pt x="381" y="422"/>
                      <a:pt x="394" y="428"/>
                      <a:pt x="401" y="433"/>
                    </a:cubicBezTo>
                    <a:cubicBezTo>
                      <a:pt x="407" y="437"/>
                      <a:pt x="402" y="437"/>
                      <a:pt x="395" y="445"/>
                    </a:cubicBezTo>
                    <a:cubicBezTo>
                      <a:pt x="387" y="453"/>
                      <a:pt x="402" y="503"/>
                      <a:pt x="402" y="504"/>
                    </a:cubicBezTo>
                    <a:cubicBezTo>
                      <a:pt x="397" y="530"/>
                      <a:pt x="387" y="555"/>
                      <a:pt x="368" y="574"/>
                    </a:cubicBezTo>
                    <a:cubicBezTo>
                      <a:pt x="362" y="581"/>
                      <a:pt x="355" y="588"/>
                      <a:pt x="351" y="596"/>
                    </a:cubicBezTo>
                    <a:cubicBezTo>
                      <a:pt x="350" y="599"/>
                      <a:pt x="350" y="604"/>
                      <a:pt x="348" y="608"/>
                    </a:cubicBezTo>
                    <a:cubicBezTo>
                      <a:pt x="347" y="612"/>
                      <a:pt x="345" y="616"/>
                      <a:pt x="342" y="620"/>
                    </a:cubicBezTo>
                    <a:cubicBezTo>
                      <a:pt x="336" y="626"/>
                      <a:pt x="327" y="629"/>
                      <a:pt x="321" y="635"/>
                    </a:cubicBezTo>
                    <a:cubicBezTo>
                      <a:pt x="314" y="641"/>
                      <a:pt x="312" y="653"/>
                      <a:pt x="304" y="659"/>
                    </a:cubicBezTo>
                    <a:cubicBezTo>
                      <a:pt x="301" y="661"/>
                      <a:pt x="297" y="661"/>
                      <a:pt x="293" y="660"/>
                    </a:cubicBezTo>
                    <a:cubicBezTo>
                      <a:pt x="290" y="659"/>
                      <a:pt x="286" y="656"/>
                      <a:pt x="283" y="656"/>
                    </a:cubicBezTo>
                    <a:cubicBezTo>
                      <a:pt x="279" y="656"/>
                      <a:pt x="283" y="664"/>
                      <a:pt x="282" y="667"/>
                    </a:cubicBezTo>
                    <a:cubicBezTo>
                      <a:pt x="279" y="673"/>
                      <a:pt x="267" y="671"/>
                      <a:pt x="262" y="673"/>
                    </a:cubicBezTo>
                    <a:cubicBezTo>
                      <a:pt x="253" y="676"/>
                      <a:pt x="259" y="682"/>
                      <a:pt x="265" y="684"/>
                    </a:cubicBezTo>
                    <a:cubicBezTo>
                      <a:pt x="271" y="685"/>
                      <a:pt x="277" y="687"/>
                      <a:pt x="283" y="687"/>
                    </a:cubicBezTo>
                    <a:cubicBezTo>
                      <a:pt x="284" y="694"/>
                      <a:pt x="277" y="696"/>
                      <a:pt x="274" y="695"/>
                    </a:cubicBezTo>
                    <a:cubicBezTo>
                      <a:pt x="271" y="695"/>
                      <a:pt x="268" y="699"/>
                      <a:pt x="263" y="703"/>
                    </a:cubicBezTo>
                    <a:cubicBezTo>
                      <a:pt x="258" y="707"/>
                      <a:pt x="256" y="696"/>
                      <a:pt x="255" y="690"/>
                    </a:cubicBezTo>
                    <a:cubicBezTo>
                      <a:pt x="254" y="685"/>
                      <a:pt x="246" y="687"/>
                      <a:pt x="241" y="688"/>
                    </a:cubicBezTo>
                    <a:cubicBezTo>
                      <a:pt x="236" y="688"/>
                      <a:pt x="237" y="686"/>
                      <a:pt x="237" y="677"/>
                    </a:cubicBezTo>
                    <a:cubicBezTo>
                      <a:pt x="238" y="668"/>
                      <a:pt x="228" y="667"/>
                      <a:pt x="224" y="666"/>
                    </a:cubicBezTo>
                    <a:cubicBezTo>
                      <a:pt x="219" y="665"/>
                      <a:pt x="219" y="661"/>
                      <a:pt x="217" y="654"/>
                    </a:cubicBezTo>
                    <a:cubicBezTo>
                      <a:pt x="215" y="647"/>
                      <a:pt x="202" y="647"/>
                      <a:pt x="197" y="648"/>
                    </a:cubicBezTo>
                    <a:cubicBezTo>
                      <a:pt x="191" y="648"/>
                      <a:pt x="184" y="639"/>
                      <a:pt x="181" y="633"/>
                    </a:cubicBezTo>
                    <a:cubicBezTo>
                      <a:pt x="178" y="627"/>
                      <a:pt x="173" y="623"/>
                      <a:pt x="165" y="618"/>
                    </a:cubicBezTo>
                    <a:cubicBezTo>
                      <a:pt x="157" y="612"/>
                      <a:pt x="151" y="604"/>
                      <a:pt x="149" y="598"/>
                    </a:cubicBezTo>
                    <a:cubicBezTo>
                      <a:pt x="147" y="592"/>
                      <a:pt x="145" y="591"/>
                      <a:pt x="140" y="590"/>
                    </a:cubicBezTo>
                    <a:cubicBezTo>
                      <a:pt x="135" y="588"/>
                      <a:pt x="130" y="598"/>
                      <a:pt x="126" y="603"/>
                    </a:cubicBezTo>
                    <a:cubicBezTo>
                      <a:pt x="122" y="608"/>
                      <a:pt x="110" y="614"/>
                      <a:pt x="110" y="614"/>
                    </a:cubicBezTo>
                    <a:cubicBezTo>
                      <a:pt x="110" y="613"/>
                      <a:pt x="109" y="613"/>
                      <a:pt x="108" y="612"/>
                    </a:cubicBezTo>
                    <a:cubicBezTo>
                      <a:pt x="108" y="612"/>
                      <a:pt x="108" y="612"/>
                      <a:pt x="108" y="612"/>
                    </a:cubicBezTo>
                    <a:cubicBezTo>
                      <a:pt x="107" y="611"/>
                      <a:pt x="106" y="611"/>
                      <a:pt x="106" y="610"/>
                    </a:cubicBezTo>
                    <a:cubicBezTo>
                      <a:pt x="105" y="610"/>
                      <a:pt x="105" y="610"/>
                      <a:pt x="105" y="610"/>
                    </a:cubicBezTo>
                    <a:cubicBezTo>
                      <a:pt x="103" y="606"/>
                      <a:pt x="107" y="602"/>
                      <a:pt x="104" y="599"/>
                    </a:cubicBezTo>
                    <a:cubicBezTo>
                      <a:pt x="101" y="598"/>
                      <a:pt x="97" y="598"/>
                      <a:pt x="95" y="599"/>
                    </a:cubicBezTo>
                    <a:cubicBezTo>
                      <a:pt x="91" y="600"/>
                      <a:pt x="89" y="604"/>
                      <a:pt x="85" y="605"/>
                    </a:cubicBezTo>
                    <a:cubicBezTo>
                      <a:pt x="83" y="606"/>
                      <a:pt x="80" y="605"/>
                      <a:pt x="79" y="603"/>
                    </a:cubicBezTo>
                    <a:cubicBezTo>
                      <a:pt x="78" y="602"/>
                      <a:pt x="77" y="601"/>
                      <a:pt x="77" y="600"/>
                    </a:cubicBezTo>
                    <a:cubicBezTo>
                      <a:pt x="76" y="599"/>
                      <a:pt x="75" y="598"/>
                      <a:pt x="74" y="597"/>
                    </a:cubicBezTo>
                    <a:cubicBezTo>
                      <a:pt x="74" y="595"/>
                      <a:pt x="73" y="594"/>
                      <a:pt x="72" y="593"/>
                    </a:cubicBezTo>
                    <a:cubicBezTo>
                      <a:pt x="72" y="591"/>
                      <a:pt x="70" y="590"/>
                      <a:pt x="69" y="589"/>
                    </a:cubicBezTo>
                    <a:cubicBezTo>
                      <a:pt x="68" y="588"/>
                      <a:pt x="66" y="586"/>
                      <a:pt x="65" y="586"/>
                    </a:cubicBezTo>
                    <a:cubicBezTo>
                      <a:pt x="63" y="585"/>
                      <a:pt x="61" y="584"/>
                      <a:pt x="60" y="584"/>
                    </a:cubicBezTo>
                    <a:cubicBezTo>
                      <a:pt x="57" y="582"/>
                      <a:pt x="54" y="582"/>
                      <a:pt x="52" y="581"/>
                    </a:cubicBezTo>
                    <a:cubicBezTo>
                      <a:pt x="48" y="579"/>
                      <a:pt x="45" y="575"/>
                      <a:pt x="42" y="572"/>
                    </a:cubicBezTo>
                    <a:cubicBezTo>
                      <a:pt x="39" y="569"/>
                      <a:pt x="35" y="569"/>
                      <a:pt x="32" y="572"/>
                    </a:cubicBezTo>
                    <a:cubicBezTo>
                      <a:pt x="32" y="572"/>
                      <a:pt x="31" y="572"/>
                      <a:pt x="31" y="572"/>
                    </a:cubicBezTo>
                    <a:cubicBezTo>
                      <a:pt x="31" y="573"/>
                      <a:pt x="30" y="574"/>
                      <a:pt x="30" y="574"/>
                    </a:cubicBezTo>
                    <a:cubicBezTo>
                      <a:pt x="30" y="574"/>
                      <a:pt x="30" y="575"/>
                      <a:pt x="30" y="575"/>
                    </a:cubicBezTo>
                    <a:cubicBezTo>
                      <a:pt x="30" y="575"/>
                      <a:pt x="29" y="576"/>
                      <a:pt x="29" y="577"/>
                    </a:cubicBezTo>
                    <a:cubicBezTo>
                      <a:pt x="29" y="577"/>
                      <a:pt x="23" y="573"/>
                      <a:pt x="20" y="568"/>
                    </a:cubicBezTo>
                    <a:cubicBezTo>
                      <a:pt x="18" y="563"/>
                      <a:pt x="14" y="556"/>
                      <a:pt x="11" y="552"/>
                    </a:cubicBezTo>
                    <a:cubicBezTo>
                      <a:pt x="8" y="548"/>
                      <a:pt x="0" y="542"/>
                      <a:pt x="1" y="534"/>
                    </a:cubicBezTo>
                    <a:cubicBezTo>
                      <a:pt x="3" y="525"/>
                      <a:pt x="13" y="524"/>
                      <a:pt x="17" y="524"/>
                    </a:cubicBezTo>
                    <a:cubicBezTo>
                      <a:pt x="20" y="524"/>
                      <a:pt x="31" y="526"/>
                      <a:pt x="33" y="516"/>
                    </a:cubicBezTo>
                    <a:cubicBezTo>
                      <a:pt x="35" y="506"/>
                      <a:pt x="33" y="490"/>
                      <a:pt x="36" y="488"/>
                    </a:cubicBezTo>
                    <a:cubicBezTo>
                      <a:pt x="39" y="486"/>
                      <a:pt x="44" y="485"/>
                      <a:pt x="44" y="479"/>
                    </a:cubicBezTo>
                    <a:cubicBezTo>
                      <a:pt x="44" y="474"/>
                      <a:pt x="44" y="468"/>
                      <a:pt x="47" y="462"/>
                    </a:cubicBezTo>
                    <a:cubicBezTo>
                      <a:pt x="50" y="456"/>
                      <a:pt x="57" y="446"/>
                      <a:pt x="60" y="444"/>
                    </a:cubicBezTo>
                    <a:cubicBezTo>
                      <a:pt x="64" y="441"/>
                      <a:pt x="67" y="436"/>
                      <a:pt x="70" y="434"/>
                    </a:cubicBezTo>
                    <a:cubicBezTo>
                      <a:pt x="73" y="433"/>
                      <a:pt x="73" y="428"/>
                      <a:pt x="73" y="425"/>
                    </a:cubicBezTo>
                    <a:cubicBezTo>
                      <a:pt x="73" y="421"/>
                      <a:pt x="74" y="413"/>
                      <a:pt x="70" y="412"/>
                    </a:cubicBezTo>
                    <a:cubicBezTo>
                      <a:pt x="65" y="411"/>
                      <a:pt x="62" y="405"/>
                      <a:pt x="64" y="404"/>
                    </a:cubicBezTo>
                    <a:cubicBezTo>
                      <a:pt x="66" y="403"/>
                      <a:pt x="66" y="399"/>
                      <a:pt x="63" y="398"/>
                    </a:cubicBezTo>
                    <a:cubicBezTo>
                      <a:pt x="59" y="397"/>
                      <a:pt x="56" y="396"/>
                      <a:pt x="59" y="393"/>
                    </a:cubicBezTo>
                    <a:cubicBezTo>
                      <a:pt x="62" y="389"/>
                      <a:pt x="72" y="376"/>
                      <a:pt x="73" y="371"/>
                    </a:cubicBezTo>
                    <a:cubicBezTo>
                      <a:pt x="75" y="365"/>
                      <a:pt x="76" y="358"/>
                      <a:pt x="81" y="357"/>
                    </a:cubicBezTo>
                    <a:cubicBezTo>
                      <a:pt x="85" y="357"/>
                      <a:pt x="98" y="356"/>
                      <a:pt x="99" y="359"/>
                    </a:cubicBezTo>
                    <a:cubicBezTo>
                      <a:pt x="101" y="361"/>
                      <a:pt x="105" y="366"/>
                      <a:pt x="110" y="365"/>
                    </a:cubicBezTo>
                    <a:cubicBezTo>
                      <a:pt x="116" y="364"/>
                      <a:pt x="121" y="359"/>
                      <a:pt x="122" y="355"/>
                    </a:cubicBezTo>
                    <a:cubicBezTo>
                      <a:pt x="124" y="351"/>
                      <a:pt x="123" y="343"/>
                      <a:pt x="128" y="343"/>
                    </a:cubicBezTo>
                    <a:cubicBezTo>
                      <a:pt x="133" y="343"/>
                      <a:pt x="141" y="344"/>
                      <a:pt x="144" y="350"/>
                    </a:cubicBezTo>
                    <a:cubicBezTo>
                      <a:pt x="147" y="357"/>
                      <a:pt x="155" y="374"/>
                      <a:pt x="159" y="375"/>
                    </a:cubicBezTo>
                    <a:cubicBezTo>
                      <a:pt x="164" y="376"/>
                      <a:pt x="166" y="376"/>
                      <a:pt x="166" y="372"/>
                    </a:cubicBezTo>
                    <a:cubicBezTo>
                      <a:pt x="166" y="367"/>
                      <a:pt x="159" y="347"/>
                      <a:pt x="162" y="343"/>
                    </a:cubicBezTo>
                    <a:cubicBezTo>
                      <a:pt x="164" y="340"/>
                      <a:pt x="165" y="334"/>
                      <a:pt x="170" y="335"/>
                    </a:cubicBezTo>
                    <a:cubicBezTo>
                      <a:pt x="174" y="336"/>
                      <a:pt x="182" y="340"/>
                      <a:pt x="180" y="334"/>
                    </a:cubicBezTo>
                    <a:cubicBezTo>
                      <a:pt x="178" y="328"/>
                      <a:pt x="177" y="322"/>
                      <a:pt x="181" y="319"/>
                    </a:cubicBezTo>
                    <a:cubicBezTo>
                      <a:pt x="186" y="317"/>
                      <a:pt x="191" y="317"/>
                      <a:pt x="196" y="314"/>
                    </a:cubicBezTo>
                    <a:cubicBezTo>
                      <a:pt x="201" y="310"/>
                      <a:pt x="206" y="310"/>
                      <a:pt x="205" y="304"/>
                    </a:cubicBezTo>
                    <a:cubicBezTo>
                      <a:pt x="204" y="297"/>
                      <a:pt x="203" y="289"/>
                      <a:pt x="206" y="287"/>
                    </a:cubicBezTo>
                    <a:cubicBezTo>
                      <a:pt x="206" y="286"/>
                      <a:pt x="207" y="286"/>
                      <a:pt x="208" y="285"/>
                    </a:cubicBezTo>
                    <a:cubicBezTo>
                      <a:pt x="208" y="285"/>
                      <a:pt x="208" y="285"/>
                      <a:pt x="208" y="285"/>
                    </a:cubicBezTo>
                    <a:cubicBezTo>
                      <a:pt x="210" y="284"/>
                      <a:pt x="213" y="284"/>
                      <a:pt x="214" y="283"/>
                    </a:cubicBezTo>
                    <a:cubicBezTo>
                      <a:pt x="216" y="281"/>
                      <a:pt x="222" y="275"/>
                      <a:pt x="224" y="281"/>
                    </a:cubicBezTo>
                    <a:cubicBezTo>
                      <a:pt x="227" y="288"/>
                      <a:pt x="227" y="299"/>
                      <a:pt x="233" y="299"/>
                    </a:cubicBezTo>
                    <a:cubicBezTo>
                      <a:pt x="239" y="298"/>
                      <a:pt x="243" y="296"/>
                      <a:pt x="243" y="300"/>
                    </a:cubicBezTo>
                    <a:cubicBezTo>
                      <a:pt x="243" y="304"/>
                      <a:pt x="245" y="307"/>
                      <a:pt x="250" y="307"/>
                    </a:cubicBezTo>
                    <a:cubicBezTo>
                      <a:pt x="254" y="308"/>
                      <a:pt x="267" y="314"/>
                      <a:pt x="266" y="307"/>
                    </a:cubicBezTo>
                    <a:cubicBezTo>
                      <a:pt x="266" y="300"/>
                      <a:pt x="263" y="294"/>
                      <a:pt x="269" y="290"/>
                    </a:cubicBezTo>
                    <a:cubicBezTo>
                      <a:pt x="275" y="287"/>
                      <a:pt x="280" y="286"/>
                      <a:pt x="280" y="279"/>
                    </a:cubicBezTo>
                    <a:cubicBezTo>
                      <a:pt x="280" y="272"/>
                      <a:pt x="275" y="263"/>
                      <a:pt x="270" y="261"/>
                    </a:cubicBezTo>
                    <a:cubicBezTo>
                      <a:pt x="265" y="260"/>
                      <a:pt x="261" y="260"/>
                      <a:pt x="261" y="256"/>
                    </a:cubicBezTo>
                    <a:cubicBezTo>
                      <a:pt x="262" y="253"/>
                      <a:pt x="266" y="248"/>
                      <a:pt x="269" y="246"/>
                    </a:cubicBezTo>
                    <a:cubicBezTo>
                      <a:pt x="272" y="245"/>
                      <a:pt x="279" y="238"/>
                      <a:pt x="280" y="233"/>
                    </a:cubicBezTo>
                    <a:cubicBezTo>
                      <a:pt x="281" y="227"/>
                      <a:pt x="282" y="222"/>
                      <a:pt x="277" y="222"/>
                    </a:cubicBezTo>
                    <a:cubicBezTo>
                      <a:pt x="273" y="222"/>
                      <a:pt x="260" y="218"/>
                      <a:pt x="256" y="210"/>
                    </a:cubicBezTo>
                    <a:cubicBezTo>
                      <a:pt x="253" y="202"/>
                      <a:pt x="254" y="198"/>
                      <a:pt x="254" y="191"/>
                    </a:cubicBezTo>
                    <a:cubicBezTo>
                      <a:pt x="255" y="185"/>
                      <a:pt x="257" y="184"/>
                      <a:pt x="255" y="180"/>
                    </a:cubicBezTo>
                    <a:cubicBezTo>
                      <a:pt x="253" y="175"/>
                      <a:pt x="252" y="170"/>
                      <a:pt x="255" y="168"/>
                    </a:cubicBezTo>
                    <a:cubicBezTo>
                      <a:pt x="259" y="165"/>
                      <a:pt x="282" y="156"/>
                      <a:pt x="283" y="152"/>
                    </a:cubicBezTo>
                    <a:cubicBezTo>
                      <a:pt x="283" y="148"/>
                      <a:pt x="280" y="147"/>
                      <a:pt x="280" y="144"/>
                    </a:cubicBezTo>
                    <a:cubicBezTo>
                      <a:pt x="279" y="141"/>
                      <a:pt x="281" y="136"/>
                      <a:pt x="284" y="134"/>
                    </a:cubicBezTo>
                    <a:cubicBezTo>
                      <a:pt x="288" y="132"/>
                      <a:pt x="295" y="128"/>
                      <a:pt x="293" y="123"/>
                    </a:cubicBezTo>
                    <a:cubicBezTo>
                      <a:pt x="290" y="118"/>
                      <a:pt x="289" y="111"/>
                      <a:pt x="291" y="107"/>
                    </a:cubicBezTo>
                    <a:cubicBezTo>
                      <a:pt x="293" y="102"/>
                      <a:pt x="297" y="99"/>
                      <a:pt x="295" y="95"/>
                    </a:cubicBezTo>
                    <a:cubicBezTo>
                      <a:pt x="294" y="92"/>
                      <a:pt x="287" y="82"/>
                      <a:pt x="287" y="78"/>
                    </a:cubicBezTo>
                    <a:cubicBezTo>
                      <a:pt x="286" y="75"/>
                      <a:pt x="282" y="68"/>
                      <a:pt x="286" y="66"/>
                    </a:cubicBezTo>
                    <a:cubicBezTo>
                      <a:pt x="291" y="65"/>
                      <a:pt x="295" y="65"/>
                      <a:pt x="294" y="60"/>
                    </a:cubicBezTo>
                    <a:cubicBezTo>
                      <a:pt x="293" y="55"/>
                      <a:pt x="292" y="52"/>
                      <a:pt x="289" y="52"/>
                    </a:cubicBezTo>
                    <a:cubicBezTo>
                      <a:pt x="286" y="52"/>
                      <a:pt x="282" y="51"/>
                      <a:pt x="285" y="48"/>
                    </a:cubicBezTo>
                    <a:cubicBezTo>
                      <a:pt x="287" y="44"/>
                      <a:pt x="291" y="39"/>
                      <a:pt x="290" y="36"/>
                    </a:cubicBezTo>
                    <a:cubicBezTo>
                      <a:pt x="290" y="33"/>
                      <a:pt x="286" y="18"/>
                      <a:pt x="292" y="20"/>
                    </a:cubicBezTo>
                    <a:cubicBezTo>
                      <a:pt x="297" y="22"/>
                      <a:pt x="311" y="26"/>
                      <a:pt x="316" y="22"/>
                    </a:cubicBezTo>
                    <a:cubicBezTo>
                      <a:pt x="320" y="19"/>
                      <a:pt x="328" y="16"/>
                      <a:pt x="323" y="11"/>
                    </a:cubicBezTo>
                    <a:cubicBezTo>
                      <a:pt x="322" y="9"/>
                      <a:pt x="320" y="8"/>
                      <a:pt x="318" y="7"/>
                    </a:cubicBezTo>
                    <a:cubicBezTo>
                      <a:pt x="318" y="7"/>
                      <a:pt x="329" y="0"/>
                      <a:pt x="330" y="5"/>
                    </a:cubicBezTo>
                    <a:cubicBezTo>
                      <a:pt x="332" y="9"/>
                      <a:pt x="332" y="12"/>
                      <a:pt x="334" y="14"/>
                    </a:cubicBezTo>
                    <a:cubicBezTo>
                      <a:pt x="336" y="17"/>
                      <a:pt x="344" y="25"/>
                      <a:pt x="340" y="27"/>
                    </a:cubicBezTo>
                    <a:cubicBezTo>
                      <a:pt x="336" y="28"/>
                      <a:pt x="327" y="23"/>
                      <a:pt x="326" y="27"/>
                    </a:cubicBezTo>
                    <a:cubicBezTo>
                      <a:pt x="326" y="30"/>
                      <a:pt x="323" y="44"/>
                      <a:pt x="327" y="43"/>
                    </a:cubicBezTo>
                    <a:cubicBezTo>
                      <a:pt x="332" y="42"/>
                      <a:pt x="344" y="36"/>
                      <a:pt x="347" y="42"/>
                    </a:cubicBezTo>
                    <a:cubicBezTo>
                      <a:pt x="350" y="47"/>
                      <a:pt x="357" y="58"/>
                      <a:pt x="359" y="61"/>
                    </a:cubicBezTo>
                    <a:cubicBezTo>
                      <a:pt x="361" y="64"/>
                      <a:pt x="363" y="69"/>
                      <a:pt x="363" y="75"/>
                    </a:cubicBezTo>
                    <a:cubicBezTo>
                      <a:pt x="363" y="80"/>
                      <a:pt x="359" y="89"/>
                      <a:pt x="362" y="93"/>
                    </a:cubicBezTo>
                    <a:cubicBezTo>
                      <a:pt x="364" y="97"/>
                      <a:pt x="375" y="107"/>
                      <a:pt x="375" y="111"/>
                    </a:cubicBezTo>
                    <a:cubicBezTo>
                      <a:pt x="375" y="116"/>
                      <a:pt x="375" y="123"/>
                      <a:pt x="373" y="127"/>
                    </a:cubicBezTo>
                    <a:cubicBezTo>
                      <a:pt x="370" y="132"/>
                      <a:pt x="369" y="135"/>
                      <a:pt x="372" y="139"/>
                    </a:cubicBezTo>
                    <a:cubicBezTo>
                      <a:pt x="376" y="144"/>
                      <a:pt x="387" y="155"/>
                      <a:pt x="390" y="158"/>
                    </a:cubicBezTo>
                    <a:cubicBezTo>
                      <a:pt x="393" y="161"/>
                      <a:pt x="405" y="165"/>
                      <a:pt x="403" y="171"/>
                    </a:cubicBezTo>
                    <a:cubicBezTo>
                      <a:pt x="401" y="178"/>
                      <a:pt x="401" y="189"/>
                      <a:pt x="399" y="191"/>
                    </a:cubicBezTo>
                    <a:cubicBezTo>
                      <a:pt x="396" y="193"/>
                      <a:pt x="392" y="196"/>
                      <a:pt x="392" y="199"/>
                    </a:cubicBezTo>
                    <a:cubicBezTo>
                      <a:pt x="392" y="202"/>
                      <a:pt x="389" y="204"/>
                      <a:pt x="389" y="209"/>
                    </a:cubicBezTo>
                    <a:cubicBezTo>
                      <a:pt x="389" y="214"/>
                      <a:pt x="385" y="224"/>
                      <a:pt x="385" y="228"/>
                    </a:cubicBezTo>
                    <a:cubicBezTo>
                      <a:pt x="386" y="232"/>
                      <a:pt x="389" y="236"/>
                      <a:pt x="389" y="242"/>
                    </a:cubicBezTo>
                    <a:cubicBezTo>
                      <a:pt x="388" y="249"/>
                      <a:pt x="387" y="258"/>
                      <a:pt x="389" y="261"/>
                    </a:cubicBezTo>
                    <a:cubicBezTo>
                      <a:pt x="391" y="265"/>
                      <a:pt x="396" y="276"/>
                      <a:pt x="403" y="276"/>
                    </a:cubicBezTo>
                    <a:cubicBezTo>
                      <a:pt x="410" y="276"/>
                      <a:pt x="417" y="259"/>
                      <a:pt x="422" y="260"/>
                    </a:cubicBezTo>
                    <a:cubicBezTo>
                      <a:pt x="426" y="260"/>
                      <a:pt x="430" y="262"/>
                      <a:pt x="435" y="258"/>
                    </a:cubicBezTo>
                    <a:cubicBezTo>
                      <a:pt x="441" y="255"/>
                      <a:pt x="441" y="255"/>
                      <a:pt x="444" y="255"/>
                    </a:cubicBezTo>
                    <a:cubicBezTo>
                      <a:pt x="448" y="255"/>
                      <a:pt x="450" y="254"/>
                      <a:pt x="453" y="251"/>
                    </a:cubicBezTo>
                    <a:cubicBezTo>
                      <a:pt x="455" y="248"/>
                      <a:pt x="459" y="240"/>
                      <a:pt x="461" y="245"/>
                    </a:cubicBezTo>
                    <a:cubicBezTo>
                      <a:pt x="463" y="251"/>
                      <a:pt x="464" y="257"/>
                      <a:pt x="466" y="256"/>
                    </a:cubicBezTo>
                    <a:cubicBezTo>
                      <a:pt x="467" y="255"/>
                      <a:pt x="469" y="253"/>
                      <a:pt x="470" y="259"/>
                    </a:cubicBezTo>
                    <a:cubicBezTo>
                      <a:pt x="470" y="265"/>
                      <a:pt x="469" y="274"/>
                      <a:pt x="472" y="272"/>
                    </a:cubicBezTo>
                    <a:cubicBezTo>
                      <a:pt x="476" y="271"/>
                      <a:pt x="476" y="262"/>
                      <a:pt x="479" y="262"/>
                    </a:cubicBezTo>
                    <a:cubicBezTo>
                      <a:pt x="481" y="261"/>
                      <a:pt x="487" y="258"/>
                      <a:pt x="488" y="248"/>
                    </a:cubicBezTo>
                    <a:cubicBezTo>
                      <a:pt x="489" y="239"/>
                      <a:pt x="491" y="230"/>
                      <a:pt x="495" y="227"/>
                    </a:cubicBezTo>
                    <a:cubicBezTo>
                      <a:pt x="500" y="224"/>
                      <a:pt x="512" y="219"/>
                      <a:pt x="512" y="212"/>
                    </a:cubicBezTo>
                    <a:cubicBezTo>
                      <a:pt x="512" y="205"/>
                      <a:pt x="508" y="198"/>
                      <a:pt x="512" y="193"/>
                    </a:cubicBezTo>
                    <a:cubicBezTo>
                      <a:pt x="515" y="188"/>
                      <a:pt x="517" y="186"/>
                      <a:pt x="517" y="182"/>
                    </a:cubicBezTo>
                    <a:cubicBezTo>
                      <a:pt x="517" y="177"/>
                      <a:pt x="519" y="168"/>
                      <a:pt x="529" y="169"/>
                    </a:cubicBezTo>
                    <a:cubicBezTo>
                      <a:pt x="538" y="170"/>
                      <a:pt x="572" y="172"/>
                      <a:pt x="575" y="191"/>
                    </a:cubicBezTo>
                    <a:cubicBezTo>
                      <a:pt x="579" y="211"/>
                      <a:pt x="576" y="212"/>
                      <a:pt x="582" y="212"/>
                    </a:cubicBezTo>
                    <a:cubicBezTo>
                      <a:pt x="589" y="213"/>
                      <a:pt x="593" y="213"/>
                      <a:pt x="596" y="209"/>
                    </a:cubicBezTo>
                    <a:cubicBezTo>
                      <a:pt x="598" y="206"/>
                      <a:pt x="599" y="205"/>
                      <a:pt x="601" y="206"/>
                    </a:cubicBezTo>
                    <a:cubicBezTo>
                      <a:pt x="603" y="208"/>
                      <a:pt x="605" y="212"/>
                      <a:pt x="607" y="208"/>
                    </a:cubicBezTo>
                    <a:cubicBezTo>
                      <a:pt x="609" y="205"/>
                      <a:pt x="610" y="197"/>
                      <a:pt x="614" y="199"/>
                    </a:cubicBezTo>
                    <a:cubicBezTo>
                      <a:pt x="617" y="201"/>
                      <a:pt x="626" y="207"/>
                      <a:pt x="625" y="213"/>
                    </a:cubicBezTo>
                    <a:cubicBezTo>
                      <a:pt x="624" y="218"/>
                      <a:pt x="622" y="222"/>
                      <a:pt x="624" y="223"/>
                    </a:cubicBezTo>
                    <a:cubicBezTo>
                      <a:pt x="626" y="225"/>
                      <a:pt x="635" y="225"/>
                      <a:pt x="635" y="233"/>
                    </a:cubicBezTo>
                    <a:cubicBezTo>
                      <a:pt x="636" y="241"/>
                      <a:pt x="637" y="243"/>
                      <a:pt x="639" y="245"/>
                    </a:cubicBezTo>
                    <a:cubicBezTo>
                      <a:pt x="642" y="248"/>
                      <a:pt x="650" y="251"/>
                      <a:pt x="647" y="264"/>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4" name="Freeform 662">
                <a:extLst>
                  <a:ext uri="{FF2B5EF4-FFF2-40B4-BE49-F238E27FC236}">
                    <a16:creationId xmlns:a16="http://schemas.microsoft.com/office/drawing/2014/main" id="{95D2524D-6CB8-46BA-BA88-B10E3AE5A5D3}"/>
                  </a:ext>
                </a:extLst>
              </p:cNvPr>
              <p:cNvSpPr>
                <a:spLocks/>
              </p:cNvSpPr>
              <p:nvPr/>
            </p:nvSpPr>
            <p:spPr bwMode="auto">
              <a:xfrm>
                <a:off x="5001" y="981"/>
                <a:ext cx="607" cy="824"/>
              </a:xfrm>
              <a:custGeom>
                <a:avLst/>
                <a:gdLst>
                  <a:gd name="T0" fmla="*/ 365 w 380"/>
                  <a:gd name="T1" fmla="*/ 176 h 478"/>
                  <a:gd name="T2" fmla="*/ 341 w 380"/>
                  <a:gd name="T3" fmla="*/ 166 h 478"/>
                  <a:gd name="T4" fmla="*/ 324 w 380"/>
                  <a:gd name="T5" fmla="*/ 144 h 478"/>
                  <a:gd name="T6" fmla="*/ 305 w 380"/>
                  <a:gd name="T7" fmla="*/ 163 h 478"/>
                  <a:gd name="T8" fmla="*/ 288 w 380"/>
                  <a:gd name="T9" fmla="*/ 193 h 478"/>
                  <a:gd name="T10" fmla="*/ 283 w 380"/>
                  <a:gd name="T11" fmla="*/ 229 h 478"/>
                  <a:gd name="T12" fmla="*/ 293 w 380"/>
                  <a:gd name="T13" fmla="*/ 258 h 478"/>
                  <a:gd name="T14" fmla="*/ 301 w 380"/>
                  <a:gd name="T15" fmla="*/ 318 h 478"/>
                  <a:gd name="T16" fmla="*/ 319 w 380"/>
                  <a:gd name="T17" fmla="*/ 346 h 478"/>
                  <a:gd name="T18" fmla="*/ 345 w 380"/>
                  <a:gd name="T19" fmla="*/ 346 h 478"/>
                  <a:gd name="T20" fmla="*/ 331 w 380"/>
                  <a:gd name="T21" fmla="*/ 363 h 478"/>
                  <a:gd name="T22" fmla="*/ 311 w 380"/>
                  <a:gd name="T23" fmla="*/ 396 h 478"/>
                  <a:gd name="T24" fmla="*/ 296 w 380"/>
                  <a:gd name="T25" fmla="*/ 416 h 478"/>
                  <a:gd name="T26" fmla="*/ 291 w 380"/>
                  <a:gd name="T27" fmla="*/ 392 h 478"/>
                  <a:gd name="T28" fmla="*/ 259 w 380"/>
                  <a:gd name="T29" fmla="*/ 394 h 478"/>
                  <a:gd name="T30" fmla="*/ 238 w 380"/>
                  <a:gd name="T31" fmla="*/ 412 h 478"/>
                  <a:gd name="T32" fmla="*/ 215 w 380"/>
                  <a:gd name="T33" fmla="*/ 432 h 478"/>
                  <a:gd name="T34" fmla="*/ 227 w 380"/>
                  <a:gd name="T35" fmla="*/ 449 h 478"/>
                  <a:gd name="T36" fmla="*/ 202 w 380"/>
                  <a:gd name="T37" fmla="*/ 464 h 478"/>
                  <a:gd name="T38" fmla="*/ 190 w 380"/>
                  <a:gd name="T39" fmla="*/ 476 h 478"/>
                  <a:gd name="T40" fmla="*/ 178 w 380"/>
                  <a:gd name="T41" fmla="*/ 475 h 478"/>
                  <a:gd name="T42" fmla="*/ 138 w 380"/>
                  <a:gd name="T43" fmla="*/ 456 h 478"/>
                  <a:gd name="T44" fmla="*/ 116 w 380"/>
                  <a:gd name="T45" fmla="*/ 446 h 478"/>
                  <a:gd name="T46" fmla="*/ 113 w 380"/>
                  <a:gd name="T47" fmla="*/ 403 h 478"/>
                  <a:gd name="T48" fmla="*/ 58 w 380"/>
                  <a:gd name="T49" fmla="*/ 390 h 478"/>
                  <a:gd name="T50" fmla="*/ 41 w 380"/>
                  <a:gd name="T51" fmla="*/ 402 h 478"/>
                  <a:gd name="T52" fmla="*/ 41 w 380"/>
                  <a:gd name="T53" fmla="*/ 375 h 478"/>
                  <a:gd name="T54" fmla="*/ 30 w 380"/>
                  <a:gd name="T55" fmla="*/ 358 h 478"/>
                  <a:gd name="T56" fmla="*/ 21 w 380"/>
                  <a:gd name="T57" fmla="*/ 328 h 478"/>
                  <a:gd name="T58" fmla="*/ 5 w 380"/>
                  <a:gd name="T59" fmla="*/ 297 h 478"/>
                  <a:gd name="T60" fmla="*/ 22 w 380"/>
                  <a:gd name="T61" fmla="*/ 277 h 478"/>
                  <a:gd name="T62" fmla="*/ 29 w 380"/>
                  <a:gd name="T63" fmla="*/ 248 h 478"/>
                  <a:gd name="T64" fmla="*/ 70 w 380"/>
                  <a:gd name="T65" fmla="*/ 231 h 478"/>
                  <a:gd name="T66" fmla="*/ 91 w 380"/>
                  <a:gd name="T67" fmla="*/ 200 h 478"/>
                  <a:gd name="T68" fmla="*/ 78 w 380"/>
                  <a:gd name="T69" fmla="*/ 131 h 478"/>
                  <a:gd name="T70" fmla="*/ 72 w 380"/>
                  <a:gd name="T71" fmla="*/ 112 h 478"/>
                  <a:gd name="T72" fmla="*/ 88 w 380"/>
                  <a:gd name="T73" fmla="*/ 74 h 478"/>
                  <a:gd name="T74" fmla="*/ 115 w 380"/>
                  <a:gd name="T75" fmla="*/ 25 h 478"/>
                  <a:gd name="T76" fmla="*/ 145 w 380"/>
                  <a:gd name="T77" fmla="*/ 37 h 478"/>
                  <a:gd name="T78" fmla="*/ 199 w 380"/>
                  <a:gd name="T79" fmla="*/ 18 h 478"/>
                  <a:gd name="T80" fmla="*/ 249 w 380"/>
                  <a:gd name="T81" fmla="*/ 0 h 478"/>
                  <a:gd name="T82" fmla="*/ 264 w 380"/>
                  <a:gd name="T83" fmla="*/ 22 h 478"/>
                  <a:gd name="T84" fmla="*/ 298 w 380"/>
                  <a:gd name="T85" fmla="*/ 43 h 478"/>
                  <a:gd name="T86" fmla="*/ 331 w 380"/>
                  <a:gd name="T87" fmla="*/ 68 h 478"/>
                  <a:gd name="T88" fmla="*/ 359 w 380"/>
                  <a:gd name="T89" fmla="*/ 106 h 478"/>
                  <a:gd name="T90" fmla="*/ 367 w 380"/>
                  <a:gd name="T91" fmla="*/ 143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0" h="478">
                    <a:moveTo>
                      <a:pt x="376" y="179"/>
                    </a:moveTo>
                    <a:cubicBezTo>
                      <a:pt x="374" y="182"/>
                      <a:pt x="373" y="192"/>
                      <a:pt x="368" y="185"/>
                    </a:cubicBezTo>
                    <a:cubicBezTo>
                      <a:pt x="366" y="183"/>
                      <a:pt x="367" y="179"/>
                      <a:pt x="365" y="176"/>
                    </a:cubicBezTo>
                    <a:cubicBezTo>
                      <a:pt x="359" y="169"/>
                      <a:pt x="358" y="187"/>
                      <a:pt x="352" y="179"/>
                    </a:cubicBezTo>
                    <a:cubicBezTo>
                      <a:pt x="350" y="176"/>
                      <a:pt x="350" y="174"/>
                      <a:pt x="346" y="173"/>
                    </a:cubicBezTo>
                    <a:cubicBezTo>
                      <a:pt x="342" y="172"/>
                      <a:pt x="341" y="170"/>
                      <a:pt x="341" y="166"/>
                    </a:cubicBezTo>
                    <a:cubicBezTo>
                      <a:pt x="340" y="162"/>
                      <a:pt x="341" y="159"/>
                      <a:pt x="338" y="156"/>
                    </a:cubicBezTo>
                    <a:cubicBezTo>
                      <a:pt x="335" y="154"/>
                      <a:pt x="332" y="155"/>
                      <a:pt x="329" y="152"/>
                    </a:cubicBezTo>
                    <a:cubicBezTo>
                      <a:pt x="327" y="151"/>
                      <a:pt x="327" y="144"/>
                      <a:pt x="324" y="144"/>
                    </a:cubicBezTo>
                    <a:cubicBezTo>
                      <a:pt x="321" y="143"/>
                      <a:pt x="321" y="149"/>
                      <a:pt x="322" y="151"/>
                    </a:cubicBezTo>
                    <a:cubicBezTo>
                      <a:pt x="323" y="157"/>
                      <a:pt x="326" y="169"/>
                      <a:pt x="315" y="164"/>
                    </a:cubicBezTo>
                    <a:cubicBezTo>
                      <a:pt x="311" y="163"/>
                      <a:pt x="309" y="161"/>
                      <a:pt x="305" y="163"/>
                    </a:cubicBezTo>
                    <a:cubicBezTo>
                      <a:pt x="302" y="165"/>
                      <a:pt x="302" y="167"/>
                      <a:pt x="302" y="171"/>
                    </a:cubicBezTo>
                    <a:cubicBezTo>
                      <a:pt x="301" y="174"/>
                      <a:pt x="300" y="177"/>
                      <a:pt x="299" y="181"/>
                    </a:cubicBezTo>
                    <a:cubicBezTo>
                      <a:pt x="299" y="188"/>
                      <a:pt x="291" y="188"/>
                      <a:pt x="288" y="193"/>
                    </a:cubicBezTo>
                    <a:cubicBezTo>
                      <a:pt x="284" y="200"/>
                      <a:pt x="287" y="207"/>
                      <a:pt x="283" y="213"/>
                    </a:cubicBezTo>
                    <a:cubicBezTo>
                      <a:pt x="281" y="216"/>
                      <a:pt x="278" y="218"/>
                      <a:pt x="278" y="221"/>
                    </a:cubicBezTo>
                    <a:cubicBezTo>
                      <a:pt x="278" y="224"/>
                      <a:pt x="281" y="227"/>
                      <a:pt x="283" y="229"/>
                    </a:cubicBezTo>
                    <a:cubicBezTo>
                      <a:pt x="285" y="231"/>
                      <a:pt x="288" y="233"/>
                      <a:pt x="289" y="236"/>
                    </a:cubicBezTo>
                    <a:cubicBezTo>
                      <a:pt x="290" y="240"/>
                      <a:pt x="289" y="244"/>
                      <a:pt x="289" y="248"/>
                    </a:cubicBezTo>
                    <a:cubicBezTo>
                      <a:pt x="289" y="252"/>
                      <a:pt x="291" y="255"/>
                      <a:pt x="293" y="258"/>
                    </a:cubicBezTo>
                    <a:cubicBezTo>
                      <a:pt x="296" y="262"/>
                      <a:pt x="296" y="265"/>
                      <a:pt x="296" y="270"/>
                    </a:cubicBezTo>
                    <a:cubicBezTo>
                      <a:pt x="296" y="278"/>
                      <a:pt x="296" y="286"/>
                      <a:pt x="297" y="295"/>
                    </a:cubicBezTo>
                    <a:cubicBezTo>
                      <a:pt x="298" y="302"/>
                      <a:pt x="297" y="312"/>
                      <a:pt x="301" y="318"/>
                    </a:cubicBezTo>
                    <a:cubicBezTo>
                      <a:pt x="303" y="320"/>
                      <a:pt x="305" y="322"/>
                      <a:pt x="306" y="325"/>
                    </a:cubicBezTo>
                    <a:cubicBezTo>
                      <a:pt x="308" y="329"/>
                      <a:pt x="307" y="333"/>
                      <a:pt x="308" y="336"/>
                    </a:cubicBezTo>
                    <a:cubicBezTo>
                      <a:pt x="309" y="343"/>
                      <a:pt x="311" y="349"/>
                      <a:pt x="319" y="346"/>
                    </a:cubicBezTo>
                    <a:cubicBezTo>
                      <a:pt x="323" y="344"/>
                      <a:pt x="323" y="341"/>
                      <a:pt x="324" y="338"/>
                    </a:cubicBezTo>
                    <a:cubicBezTo>
                      <a:pt x="327" y="331"/>
                      <a:pt x="338" y="335"/>
                      <a:pt x="341" y="338"/>
                    </a:cubicBezTo>
                    <a:cubicBezTo>
                      <a:pt x="345" y="340"/>
                      <a:pt x="350" y="341"/>
                      <a:pt x="345" y="346"/>
                    </a:cubicBezTo>
                    <a:cubicBezTo>
                      <a:pt x="342" y="350"/>
                      <a:pt x="338" y="351"/>
                      <a:pt x="335" y="353"/>
                    </a:cubicBezTo>
                    <a:cubicBezTo>
                      <a:pt x="333" y="354"/>
                      <a:pt x="331" y="355"/>
                      <a:pt x="331" y="357"/>
                    </a:cubicBezTo>
                    <a:cubicBezTo>
                      <a:pt x="332" y="360"/>
                      <a:pt x="335" y="360"/>
                      <a:pt x="331" y="363"/>
                    </a:cubicBezTo>
                    <a:cubicBezTo>
                      <a:pt x="330" y="363"/>
                      <a:pt x="327" y="363"/>
                      <a:pt x="326" y="364"/>
                    </a:cubicBezTo>
                    <a:cubicBezTo>
                      <a:pt x="317" y="367"/>
                      <a:pt x="313" y="374"/>
                      <a:pt x="314" y="382"/>
                    </a:cubicBezTo>
                    <a:cubicBezTo>
                      <a:pt x="315" y="386"/>
                      <a:pt x="315" y="394"/>
                      <a:pt x="311" y="396"/>
                    </a:cubicBezTo>
                    <a:cubicBezTo>
                      <a:pt x="308" y="397"/>
                      <a:pt x="306" y="394"/>
                      <a:pt x="304" y="392"/>
                    </a:cubicBezTo>
                    <a:cubicBezTo>
                      <a:pt x="301" y="389"/>
                      <a:pt x="300" y="393"/>
                      <a:pt x="300" y="396"/>
                    </a:cubicBezTo>
                    <a:cubicBezTo>
                      <a:pt x="301" y="403"/>
                      <a:pt x="303" y="412"/>
                      <a:pt x="296" y="416"/>
                    </a:cubicBezTo>
                    <a:cubicBezTo>
                      <a:pt x="292" y="417"/>
                      <a:pt x="269" y="421"/>
                      <a:pt x="274" y="411"/>
                    </a:cubicBezTo>
                    <a:cubicBezTo>
                      <a:pt x="277" y="407"/>
                      <a:pt x="282" y="406"/>
                      <a:pt x="286" y="403"/>
                    </a:cubicBezTo>
                    <a:cubicBezTo>
                      <a:pt x="288" y="401"/>
                      <a:pt x="292" y="396"/>
                      <a:pt x="291" y="392"/>
                    </a:cubicBezTo>
                    <a:cubicBezTo>
                      <a:pt x="291" y="388"/>
                      <a:pt x="285" y="389"/>
                      <a:pt x="282" y="391"/>
                    </a:cubicBezTo>
                    <a:cubicBezTo>
                      <a:pt x="279" y="393"/>
                      <a:pt x="277" y="399"/>
                      <a:pt x="271" y="399"/>
                    </a:cubicBezTo>
                    <a:cubicBezTo>
                      <a:pt x="267" y="399"/>
                      <a:pt x="264" y="393"/>
                      <a:pt x="259" y="394"/>
                    </a:cubicBezTo>
                    <a:cubicBezTo>
                      <a:pt x="254" y="396"/>
                      <a:pt x="255" y="401"/>
                      <a:pt x="255" y="405"/>
                    </a:cubicBezTo>
                    <a:cubicBezTo>
                      <a:pt x="254" y="412"/>
                      <a:pt x="252" y="411"/>
                      <a:pt x="248" y="408"/>
                    </a:cubicBezTo>
                    <a:cubicBezTo>
                      <a:pt x="243" y="404"/>
                      <a:pt x="242" y="409"/>
                      <a:pt x="238" y="412"/>
                    </a:cubicBezTo>
                    <a:cubicBezTo>
                      <a:pt x="233" y="415"/>
                      <a:pt x="228" y="412"/>
                      <a:pt x="224" y="415"/>
                    </a:cubicBezTo>
                    <a:cubicBezTo>
                      <a:pt x="220" y="417"/>
                      <a:pt x="219" y="423"/>
                      <a:pt x="217" y="427"/>
                    </a:cubicBezTo>
                    <a:cubicBezTo>
                      <a:pt x="216" y="429"/>
                      <a:pt x="215" y="431"/>
                      <a:pt x="215" y="432"/>
                    </a:cubicBezTo>
                    <a:cubicBezTo>
                      <a:pt x="216" y="434"/>
                      <a:pt x="218" y="435"/>
                      <a:pt x="218" y="436"/>
                    </a:cubicBezTo>
                    <a:cubicBezTo>
                      <a:pt x="220" y="440"/>
                      <a:pt x="214" y="443"/>
                      <a:pt x="216" y="446"/>
                    </a:cubicBezTo>
                    <a:cubicBezTo>
                      <a:pt x="217" y="448"/>
                      <a:pt x="224" y="447"/>
                      <a:pt x="227" y="449"/>
                    </a:cubicBezTo>
                    <a:cubicBezTo>
                      <a:pt x="225" y="451"/>
                      <a:pt x="223" y="454"/>
                      <a:pt x="221" y="456"/>
                    </a:cubicBezTo>
                    <a:cubicBezTo>
                      <a:pt x="219" y="460"/>
                      <a:pt x="215" y="460"/>
                      <a:pt x="211" y="459"/>
                    </a:cubicBezTo>
                    <a:cubicBezTo>
                      <a:pt x="206" y="457"/>
                      <a:pt x="205" y="460"/>
                      <a:pt x="202" y="464"/>
                    </a:cubicBezTo>
                    <a:cubicBezTo>
                      <a:pt x="201" y="466"/>
                      <a:pt x="198" y="466"/>
                      <a:pt x="197" y="468"/>
                    </a:cubicBezTo>
                    <a:cubicBezTo>
                      <a:pt x="196" y="470"/>
                      <a:pt x="198" y="473"/>
                      <a:pt x="195" y="475"/>
                    </a:cubicBezTo>
                    <a:cubicBezTo>
                      <a:pt x="194" y="476"/>
                      <a:pt x="192" y="476"/>
                      <a:pt x="190" y="476"/>
                    </a:cubicBezTo>
                    <a:cubicBezTo>
                      <a:pt x="187" y="476"/>
                      <a:pt x="184" y="476"/>
                      <a:pt x="180" y="477"/>
                    </a:cubicBezTo>
                    <a:cubicBezTo>
                      <a:pt x="180" y="477"/>
                      <a:pt x="179" y="477"/>
                      <a:pt x="179" y="478"/>
                    </a:cubicBezTo>
                    <a:cubicBezTo>
                      <a:pt x="178" y="477"/>
                      <a:pt x="178" y="476"/>
                      <a:pt x="178" y="475"/>
                    </a:cubicBezTo>
                    <a:cubicBezTo>
                      <a:pt x="176" y="471"/>
                      <a:pt x="175" y="467"/>
                      <a:pt x="172" y="463"/>
                    </a:cubicBezTo>
                    <a:cubicBezTo>
                      <a:pt x="168" y="456"/>
                      <a:pt x="159" y="455"/>
                      <a:pt x="151" y="455"/>
                    </a:cubicBezTo>
                    <a:cubicBezTo>
                      <a:pt x="147" y="455"/>
                      <a:pt x="143" y="456"/>
                      <a:pt x="138" y="456"/>
                    </a:cubicBezTo>
                    <a:cubicBezTo>
                      <a:pt x="135" y="456"/>
                      <a:pt x="133" y="457"/>
                      <a:pt x="130" y="459"/>
                    </a:cubicBezTo>
                    <a:cubicBezTo>
                      <a:pt x="127" y="460"/>
                      <a:pt x="125" y="463"/>
                      <a:pt x="122" y="461"/>
                    </a:cubicBezTo>
                    <a:cubicBezTo>
                      <a:pt x="117" y="459"/>
                      <a:pt x="117" y="451"/>
                      <a:pt x="116" y="446"/>
                    </a:cubicBezTo>
                    <a:cubicBezTo>
                      <a:pt x="116" y="441"/>
                      <a:pt x="118" y="436"/>
                      <a:pt x="119" y="430"/>
                    </a:cubicBezTo>
                    <a:cubicBezTo>
                      <a:pt x="119" y="425"/>
                      <a:pt x="118" y="421"/>
                      <a:pt x="117" y="416"/>
                    </a:cubicBezTo>
                    <a:cubicBezTo>
                      <a:pt x="117" y="412"/>
                      <a:pt x="116" y="406"/>
                      <a:pt x="113" y="403"/>
                    </a:cubicBezTo>
                    <a:cubicBezTo>
                      <a:pt x="108" y="395"/>
                      <a:pt x="97" y="388"/>
                      <a:pt x="88" y="386"/>
                    </a:cubicBezTo>
                    <a:cubicBezTo>
                      <a:pt x="82" y="385"/>
                      <a:pt x="76" y="384"/>
                      <a:pt x="70" y="384"/>
                    </a:cubicBezTo>
                    <a:cubicBezTo>
                      <a:pt x="64" y="384"/>
                      <a:pt x="60" y="383"/>
                      <a:pt x="58" y="390"/>
                    </a:cubicBezTo>
                    <a:cubicBezTo>
                      <a:pt x="58" y="393"/>
                      <a:pt x="56" y="395"/>
                      <a:pt x="53" y="397"/>
                    </a:cubicBezTo>
                    <a:cubicBezTo>
                      <a:pt x="51" y="399"/>
                      <a:pt x="44" y="404"/>
                      <a:pt x="41" y="402"/>
                    </a:cubicBezTo>
                    <a:cubicBezTo>
                      <a:pt x="41" y="402"/>
                      <a:pt x="41" y="402"/>
                      <a:pt x="41" y="402"/>
                    </a:cubicBezTo>
                    <a:cubicBezTo>
                      <a:pt x="40" y="402"/>
                      <a:pt x="40" y="400"/>
                      <a:pt x="40" y="398"/>
                    </a:cubicBezTo>
                    <a:cubicBezTo>
                      <a:pt x="41" y="393"/>
                      <a:pt x="46" y="390"/>
                      <a:pt x="45" y="385"/>
                    </a:cubicBezTo>
                    <a:cubicBezTo>
                      <a:pt x="45" y="381"/>
                      <a:pt x="42" y="378"/>
                      <a:pt x="41" y="375"/>
                    </a:cubicBezTo>
                    <a:cubicBezTo>
                      <a:pt x="39" y="373"/>
                      <a:pt x="38" y="371"/>
                      <a:pt x="37" y="369"/>
                    </a:cubicBezTo>
                    <a:cubicBezTo>
                      <a:pt x="35" y="368"/>
                      <a:pt x="32" y="366"/>
                      <a:pt x="31" y="364"/>
                    </a:cubicBezTo>
                    <a:cubicBezTo>
                      <a:pt x="30" y="362"/>
                      <a:pt x="30" y="360"/>
                      <a:pt x="30" y="358"/>
                    </a:cubicBezTo>
                    <a:cubicBezTo>
                      <a:pt x="28" y="353"/>
                      <a:pt x="25" y="350"/>
                      <a:pt x="22" y="345"/>
                    </a:cubicBezTo>
                    <a:cubicBezTo>
                      <a:pt x="21" y="343"/>
                      <a:pt x="19" y="340"/>
                      <a:pt x="18" y="337"/>
                    </a:cubicBezTo>
                    <a:cubicBezTo>
                      <a:pt x="17" y="333"/>
                      <a:pt x="20" y="331"/>
                      <a:pt x="21" y="328"/>
                    </a:cubicBezTo>
                    <a:cubicBezTo>
                      <a:pt x="22" y="321"/>
                      <a:pt x="10" y="322"/>
                      <a:pt x="9" y="316"/>
                    </a:cubicBezTo>
                    <a:cubicBezTo>
                      <a:pt x="9" y="312"/>
                      <a:pt x="10" y="309"/>
                      <a:pt x="9" y="305"/>
                    </a:cubicBezTo>
                    <a:cubicBezTo>
                      <a:pt x="8" y="302"/>
                      <a:pt x="6" y="300"/>
                      <a:pt x="5" y="297"/>
                    </a:cubicBezTo>
                    <a:cubicBezTo>
                      <a:pt x="2" y="291"/>
                      <a:pt x="0" y="285"/>
                      <a:pt x="9" y="285"/>
                    </a:cubicBezTo>
                    <a:cubicBezTo>
                      <a:pt x="12" y="285"/>
                      <a:pt x="16" y="286"/>
                      <a:pt x="19" y="285"/>
                    </a:cubicBezTo>
                    <a:cubicBezTo>
                      <a:pt x="22" y="283"/>
                      <a:pt x="22" y="280"/>
                      <a:pt x="22" y="277"/>
                    </a:cubicBezTo>
                    <a:cubicBezTo>
                      <a:pt x="24" y="267"/>
                      <a:pt x="30" y="280"/>
                      <a:pt x="35" y="280"/>
                    </a:cubicBezTo>
                    <a:cubicBezTo>
                      <a:pt x="42" y="279"/>
                      <a:pt x="40" y="267"/>
                      <a:pt x="37" y="263"/>
                    </a:cubicBezTo>
                    <a:cubicBezTo>
                      <a:pt x="33" y="259"/>
                      <a:pt x="25" y="256"/>
                      <a:pt x="29" y="248"/>
                    </a:cubicBezTo>
                    <a:cubicBezTo>
                      <a:pt x="32" y="242"/>
                      <a:pt x="43" y="246"/>
                      <a:pt x="49" y="244"/>
                    </a:cubicBezTo>
                    <a:cubicBezTo>
                      <a:pt x="49" y="237"/>
                      <a:pt x="48" y="226"/>
                      <a:pt x="58" y="227"/>
                    </a:cubicBezTo>
                    <a:cubicBezTo>
                      <a:pt x="62" y="227"/>
                      <a:pt x="66" y="230"/>
                      <a:pt x="70" y="231"/>
                    </a:cubicBezTo>
                    <a:cubicBezTo>
                      <a:pt x="75" y="231"/>
                      <a:pt x="73" y="226"/>
                      <a:pt x="74" y="222"/>
                    </a:cubicBezTo>
                    <a:cubicBezTo>
                      <a:pt x="75" y="218"/>
                      <a:pt x="80" y="216"/>
                      <a:pt x="83" y="213"/>
                    </a:cubicBezTo>
                    <a:cubicBezTo>
                      <a:pt x="87" y="210"/>
                      <a:pt x="89" y="205"/>
                      <a:pt x="91" y="200"/>
                    </a:cubicBezTo>
                    <a:cubicBezTo>
                      <a:pt x="94" y="193"/>
                      <a:pt x="97" y="187"/>
                      <a:pt x="91" y="180"/>
                    </a:cubicBezTo>
                    <a:cubicBezTo>
                      <a:pt x="83" y="170"/>
                      <a:pt x="66" y="157"/>
                      <a:pt x="73" y="142"/>
                    </a:cubicBezTo>
                    <a:cubicBezTo>
                      <a:pt x="74" y="139"/>
                      <a:pt x="78" y="134"/>
                      <a:pt x="78" y="131"/>
                    </a:cubicBezTo>
                    <a:cubicBezTo>
                      <a:pt x="79" y="127"/>
                      <a:pt x="75" y="127"/>
                      <a:pt x="72" y="126"/>
                    </a:cubicBezTo>
                    <a:cubicBezTo>
                      <a:pt x="67" y="125"/>
                      <a:pt x="52" y="121"/>
                      <a:pt x="63" y="115"/>
                    </a:cubicBezTo>
                    <a:cubicBezTo>
                      <a:pt x="65" y="114"/>
                      <a:pt x="71" y="114"/>
                      <a:pt x="72" y="112"/>
                    </a:cubicBezTo>
                    <a:cubicBezTo>
                      <a:pt x="74" y="109"/>
                      <a:pt x="71" y="106"/>
                      <a:pt x="70" y="104"/>
                    </a:cubicBezTo>
                    <a:cubicBezTo>
                      <a:pt x="66" y="96"/>
                      <a:pt x="66" y="90"/>
                      <a:pt x="70" y="82"/>
                    </a:cubicBezTo>
                    <a:cubicBezTo>
                      <a:pt x="75" y="74"/>
                      <a:pt x="80" y="75"/>
                      <a:pt x="88" y="74"/>
                    </a:cubicBezTo>
                    <a:cubicBezTo>
                      <a:pt x="97" y="72"/>
                      <a:pt x="92" y="65"/>
                      <a:pt x="97" y="60"/>
                    </a:cubicBezTo>
                    <a:cubicBezTo>
                      <a:pt x="102" y="54"/>
                      <a:pt x="110" y="59"/>
                      <a:pt x="112" y="49"/>
                    </a:cubicBezTo>
                    <a:cubicBezTo>
                      <a:pt x="113" y="41"/>
                      <a:pt x="111" y="33"/>
                      <a:pt x="115" y="25"/>
                    </a:cubicBezTo>
                    <a:cubicBezTo>
                      <a:pt x="115" y="25"/>
                      <a:pt x="115" y="24"/>
                      <a:pt x="116" y="23"/>
                    </a:cubicBezTo>
                    <a:cubicBezTo>
                      <a:pt x="119" y="18"/>
                      <a:pt x="127" y="15"/>
                      <a:pt x="132" y="21"/>
                    </a:cubicBezTo>
                    <a:cubicBezTo>
                      <a:pt x="138" y="26"/>
                      <a:pt x="136" y="35"/>
                      <a:pt x="145" y="37"/>
                    </a:cubicBezTo>
                    <a:cubicBezTo>
                      <a:pt x="155" y="39"/>
                      <a:pt x="161" y="32"/>
                      <a:pt x="169" y="29"/>
                    </a:cubicBezTo>
                    <a:cubicBezTo>
                      <a:pt x="176" y="27"/>
                      <a:pt x="185" y="31"/>
                      <a:pt x="192" y="26"/>
                    </a:cubicBezTo>
                    <a:cubicBezTo>
                      <a:pt x="195" y="24"/>
                      <a:pt x="197" y="20"/>
                      <a:pt x="199" y="18"/>
                    </a:cubicBezTo>
                    <a:cubicBezTo>
                      <a:pt x="202" y="15"/>
                      <a:pt x="206" y="14"/>
                      <a:pt x="210" y="13"/>
                    </a:cubicBezTo>
                    <a:cubicBezTo>
                      <a:pt x="218" y="12"/>
                      <a:pt x="225" y="12"/>
                      <a:pt x="232" y="8"/>
                    </a:cubicBezTo>
                    <a:cubicBezTo>
                      <a:pt x="237" y="5"/>
                      <a:pt x="242" y="0"/>
                      <a:pt x="249" y="0"/>
                    </a:cubicBezTo>
                    <a:cubicBezTo>
                      <a:pt x="249" y="0"/>
                      <a:pt x="250" y="0"/>
                      <a:pt x="250" y="0"/>
                    </a:cubicBezTo>
                    <a:cubicBezTo>
                      <a:pt x="256" y="1"/>
                      <a:pt x="267" y="6"/>
                      <a:pt x="265" y="13"/>
                    </a:cubicBezTo>
                    <a:cubicBezTo>
                      <a:pt x="264" y="17"/>
                      <a:pt x="261" y="19"/>
                      <a:pt x="264" y="22"/>
                    </a:cubicBezTo>
                    <a:cubicBezTo>
                      <a:pt x="266" y="25"/>
                      <a:pt x="270" y="26"/>
                      <a:pt x="274" y="27"/>
                    </a:cubicBezTo>
                    <a:cubicBezTo>
                      <a:pt x="280" y="29"/>
                      <a:pt x="287" y="29"/>
                      <a:pt x="291" y="35"/>
                    </a:cubicBezTo>
                    <a:cubicBezTo>
                      <a:pt x="293" y="38"/>
                      <a:pt x="295" y="41"/>
                      <a:pt x="298" y="43"/>
                    </a:cubicBezTo>
                    <a:cubicBezTo>
                      <a:pt x="301" y="45"/>
                      <a:pt x="305" y="45"/>
                      <a:pt x="308" y="48"/>
                    </a:cubicBezTo>
                    <a:cubicBezTo>
                      <a:pt x="314" y="55"/>
                      <a:pt x="300" y="62"/>
                      <a:pt x="304" y="69"/>
                    </a:cubicBezTo>
                    <a:cubicBezTo>
                      <a:pt x="309" y="75"/>
                      <a:pt x="324" y="66"/>
                      <a:pt x="331" y="68"/>
                    </a:cubicBezTo>
                    <a:cubicBezTo>
                      <a:pt x="339" y="70"/>
                      <a:pt x="336" y="81"/>
                      <a:pt x="340" y="86"/>
                    </a:cubicBezTo>
                    <a:cubicBezTo>
                      <a:pt x="344" y="92"/>
                      <a:pt x="352" y="90"/>
                      <a:pt x="354" y="97"/>
                    </a:cubicBezTo>
                    <a:cubicBezTo>
                      <a:pt x="356" y="100"/>
                      <a:pt x="356" y="104"/>
                      <a:pt x="359" y="106"/>
                    </a:cubicBezTo>
                    <a:cubicBezTo>
                      <a:pt x="361" y="107"/>
                      <a:pt x="363" y="108"/>
                      <a:pt x="365" y="108"/>
                    </a:cubicBezTo>
                    <a:cubicBezTo>
                      <a:pt x="365" y="109"/>
                      <a:pt x="365" y="111"/>
                      <a:pt x="366" y="111"/>
                    </a:cubicBezTo>
                    <a:cubicBezTo>
                      <a:pt x="367" y="122"/>
                      <a:pt x="367" y="132"/>
                      <a:pt x="367" y="143"/>
                    </a:cubicBezTo>
                    <a:cubicBezTo>
                      <a:pt x="367" y="151"/>
                      <a:pt x="373" y="157"/>
                      <a:pt x="377" y="163"/>
                    </a:cubicBezTo>
                    <a:cubicBezTo>
                      <a:pt x="380" y="168"/>
                      <a:pt x="377" y="174"/>
                      <a:pt x="376" y="179"/>
                    </a:cubicBezTo>
                    <a:close/>
                  </a:path>
                </a:pathLst>
              </a:cu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75" name="Oval 663">
                <a:extLst>
                  <a:ext uri="{FF2B5EF4-FFF2-40B4-BE49-F238E27FC236}">
                    <a16:creationId xmlns:a16="http://schemas.microsoft.com/office/drawing/2014/main" id="{43F3E3AB-04CF-4CD5-B40E-00A1A9BCD6FB}"/>
                  </a:ext>
                </a:extLst>
              </p:cNvPr>
              <p:cNvSpPr>
                <a:spLocks noChangeArrowheads="1"/>
              </p:cNvSpPr>
              <p:nvPr/>
            </p:nvSpPr>
            <p:spPr bwMode="auto">
              <a:xfrm>
                <a:off x="5418" y="1712"/>
                <a:ext cx="13" cy="13"/>
              </a:xfrm>
              <a:prstGeom prst="ellipse">
                <a:avLst/>
              </a:prstGeom>
              <a:grpFill/>
              <a:ln w="1905"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55270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E442BA3-0C69-0F47-A86F-084F45AF5ECF}"/>
              </a:ext>
            </a:extLst>
          </p:cNvPr>
          <p:cNvSpPr/>
          <p:nvPr/>
        </p:nvSpPr>
        <p:spPr>
          <a:xfrm>
            <a:off x="0" y="-1"/>
            <a:ext cx="12192000" cy="586597"/>
          </a:xfrm>
          <a:prstGeom prst="rect">
            <a:avLst/>
          </a:prstGeom>
          <a:gradFill>
            <a:gsLst>
              <a:gs pos="13000">
                <a:srgbClr val="009FE0">
                  <a:lumMod val="92000"/>
                </a:srgbClr>
              </a:gs>
              <a:gs pos="99000">
                <a:srgbClr val="00BC7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cs typeface="Arial" panose="020B0604020202020204" pitchFamily="34" charset="0"/>
            </a:endParaRPr>
          </a:p>
        </p:txBody>
      </p:sp>
      <p:sp>
        <p:nvSpPr>
          <p:cNvPr id="5" name="Прямоугольник 4">
            <a:extLst>
              <a:ext uri="{FF2B5EF4-FFF2-40B4-BE49-F238E27FC236}">
                <a16:creationId xmlns:a16="http://schemas.microsoft.com/office/drawing/2014/main" id="{96E4E5A0-4558-B54E-8F5C-DFF432B10D6B}"/>
              </a:ext>
            </a:extLst>
          </p:cNvPr>
          <p:cNvSpPr/>
          <p:nvPr/>
        </p:nvSpPr>
        <p:spPr>
          <a:xfrm>
            <a:off x="356908" y="62464"/>
            <a:ext cx="11702471" cy="461665"/>
          </a:xfrm>
          <a:prstGeom prst="rect">
            <a:avLst/>
          </a:prstGeom>
        </p:spPr>
        <p:txBody>
          <a:bodyPr wrap="square">
            <a:spAutoFit/>
          </a:bodyPr>
          <a:lstStyle/>
          <a:p>
            <a:r>
              <a:rPr lang="ru-RU" sz="2400" dirty="0" smtClean="0">
                <a:solidFill>
                  <a:schemeClr val="bg1">
                    <a:lumMod val="95000"/>
                  </a:schemeClr>
                </a:solidFill>
                <a:ea typeface="Verdana" panose="020B0604030504040204" pitchFamily="34" charset="0"/>
                <a:cs typeface="Arial" panose="020B0604020202020204" pitchFamily="34" charset="0"/>
              </a:rPr>
              <a:t>ФП </a:t>
            </a:r>
            <a:r>
              <a:rPr lang="en-US" sz="2400" dirty="0" smtClean="0">
                <a:solidFill>
                  <a:schemeClr val="bg1">
                    <a:lumMod val="95000"/>
                  </a:schemeClr>
                </a:solidFill>
                <a:ea typeface="Verdana" panose="020B0604030504040204" pitchFamily="34" charset="0"/>
                <a:cs typeface="Arial" panose="020B0604020202020204" pitchFamily="34" charset="0"/>
              </a:rPr>
              <a:t>“</a:t>
            </a:r>
            <a:r>
              <a:rPr lang="ru-RU" sz="2400" dirty="0" smtClean="0">
                <a:solidFill>
                  <a:schemeClr val="bg1">
                    <a:lumMod val="95000"/>
                  </a:schemeClr>
                </a:solidFill>
                <a:ea typeface="Verdana" panose="020B0604030504040204" pitchFamily="34" charset="0"/>
                <a:cs typeface="Arial" panose="020B0604020202020204" pitchFamily="34" charset="0"/>
              </a:rPr>
              <a:t>ФОРМИРОВАНИЕ КОМФОРТНОЙ ГОРОДСКОЙ СРЕДЫ</a:t>
            </a:r>
            <a:r>
              <a:rPr lang="en-US" sz="2400" dirty="0" smtClean="0">
                <a:solidFill>
                  <a:schemeClr val="bg1">
                    <a:lumMod val="95000"/>
                  </a:schemeClr>
                </a:solidFill>
                <a:ea typeface="Verdana" panose="020B0604030504040204" pitchFamily="34" charset="0"/>
                <a:cs typeface="Arial" panose="020B0604020202020204" pitchFamily="34" charset="0"/>
              </a:rPr>
              <a:t>”</a:t>
            </a:r>
            <a:endParaRPr lang="ru-RU" sz="2400" dirty="0">
              <a:solidFill>
                <a:schemeClr val="bg1">
                  <a:lumMod val="95000"/>
                </a:schemeClr>
              </a:solidFill>
              <a:ea typeface="Verdana" panose="020B0604030504040204" pitchFamily="34" charset="0"/>
              <a:cs typeface="Arial" panose="020B0604020202020204" pitchFamily="34" charset="0"/>
            </a:endParaRPr>
          </a:p>
        </p:txBody>
      </p:sp>
      <p:graphicFrame>
        <p:nvGraphicFramePr>
          <p:cNvPr id="8" name="Диаграмма 7"/>
          <p:cNvGraphicFramePr/>
          <p:nvPr>
            <p:extLst/>
          </p:nvPr>
        </p:nvGraphicFramePr>
        <p:xfrm>
          <a:off x="2613432" y="1142068"/>
          <a:ext cx="2953238" cy="20762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629027" y="1776417"/>
            <a:ext cx="922047" cy="677108"/>
          </a:xfrm>
          <a:prstGeom prst="rect">
            <a:avLst/>
          </a:prstGeom>
          <a:noFill/>
        </p:spPr>
        <p:txBody>
          <a:bodyPr wrap="none" rtlCol="0">
            <a:spAutoFit/>
          </a:bodyPr>
          <a:lstStyle/>
          <a:p>
            <a:pPr algn="ctr"/>
            <a:r>
              <a:rPr lang="ru-RU" sz="2400" b="1" dirty="0" smtClean="0">
                <a:solidFill>
                  <a:schemeClr val="accent1">
                    <a:lumMod val="75000"/>
                  </a:schemeClr>
                </a:solidFill>
                <a:latin typeface="+mj-lt"/>
              </a:rPr>
              <a:t>297,7</a:t>
            </a:r>
          </a:p>
          <a:p>
            <a:pPr algn="ctr"/>
            <a:r>
              <a:rPr lang="ru-RU" sz="1400" b="1" dirty="0" smtClean="0">
                <a:solidFill>
                  <a:schemeClr val="accent1">
                    <a:lumMod val="75000"/>
                  </a:schemeClr>
                </a:solidFill>
                <a:latin typeface="+mj-lt"/>
              </a:rPr>
              <a:t>млрд руб.</a:t>
            </a:r>
            <a:endParaRPr lang="ru-RU" sz="1400" b="1" dirty="0">
              <a:solidFill>
                <a:schemeClr val="accent1">
                  <a:lumMod val="75000"/>
                </a:schemeClr>
              </a:solidFill>
              <a:latin typeface="+mj-lt"/>
            </a:endParaRPr>
          </a:p>
        </p:txBody>
      </p:sp>
      <p:cxnSp>
        <p:nvCxnSpPr>
          <p:cNvPr id="18" name="Прямая соединительная линия 17"/>
          <p:cNvCxnSpPr/>
          <p:nvPr/>
        </p:nvCxnSpPr>
        <p:spPr>
          <a:xfrm>
            <a:off x="2227446" y="1776417"/>
            <a:ext cx="1131007" cy="0"/>
          </a:xfrm>
          <a:prstGeom prst="line">
            <a:avLst/>
          </a:prstGeom>
          <a:ln>
            <a:solidFill>
              <a:srgbClr val="33CC33"/>
            </a:solidFill>
            <a:headEnd type="oval" w="sm" len="sm"/>
            <a:tailEnd type="none"/>
          </a:ln>
        </p:spPr>
        <p:style>
          <a:lnRef idx="1">
            <a:schemeClr val="accent6"/>
          </a:lnRef>
          <a:fillRef idx="0">
            <a:schemeClr val="accent6"/>
          </a:fillRef>
          <a:effectRef idx="0">
            <a:schemeClr val="accent6"/>
          </a:effectRef>
          <a:fontRef idx="minor">
            <a:schemeClr val="tx1"/>
          </a:fontRef>
        </p:style>
      </p:cxnSp>
      <p:cxnSp>
        <p:nvCxnSpPr>
          <p:cNvPr id="21" name="Прямая соединительная линия 20"/>
          <p:cNvCxnSpPr/>
          <p:nvPr/>
        </p:nvCxnSpPr>
        <p:spPr>
          <a:xfrm flipV="1">
            <a:off x="2227446" y="2865120"/>
            <a:ext cx="1401581" cy="3175"/>
          </a:xfrm>
          <a:prstGeom prst="line">
            <a:avLst/>
          </a:prstGeom>
          <a:ln>
            <a:solidFill>
              <a:srgbClr val="0092CE"/>
            </a:solidFill>
            <a:headEnd type="oval" w="sm" len="sm"/>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1273882" y="1598128"/>
            <a:ext cx="914967" cy="356577"/>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mj-lt"/>
              </a:rPr>
              <a:t>18,1</a:t>
            </a:r>
            <a:endParaRPr lang="ru-RU" sz="1600" b="1" dirty="0">
              <a:latin typeface="+mj-lt"/>
            </a:endParaRPr>
          </a:p>
        </p:txBody>
      </p:sp>
      <p:sp>
        <p:nvSpPr>
          <p:cNvPr id="24" name="Прямоугольник 23"/>
          <p:cNvSpPr/>
          <p:nvPr/>
        </p:nvSpPr>
        <p:spPr>
          <a:xfrm>
            <a:off x="1273882" y="2686831"/>
            <a:ext cx="914967" cy="356577"/>
          </a:xfrm>
          <a:prstGeom prst="rect">
            <a:avLst/>
          </a:prstGeom>
          <a:solidFill>
            <a:srgbClr val="00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mj-lt"/>
              </a:rPr>
              <a:t>279,6</a:t>
            </a:r>
            <a:endParaRPr lang="ru-RU" sz="1600" b="1" dirty="0">
              <a:latin typeface="+mj-lt"/>
            </a:endParaRPr>
          </a:p>
        </p:txBody>
      </p:sp>
      <p:sp>
        <p:nvSpPr>
          <p:cNvPr id="25" name="TextBox 24"/>
          <p:cNvSpPr txBox="1"/>
          <p:nvPr/>
        </p:nvSpPr>
        <p:spPr>
          <a:xfrm>
            <a:off x="243840" y="2612521"/>
            <a:ext cx="1030042" cy="430887"/>
          </a:xfrm>
          <a:prstGeom prst="rect">
            <a:avLst/>
          </a:prstGeom>
          <a:noFill/>
        </p:spPr>
        <p:txBody>
          <a:bodyPr wrap="square" rtlCol="0">
            <a:spAutoFit/>
          </a:bodyPr>
          <a:lstStyle/>
          <a:p>
            <a:r>
              <a:rPr lang="ru-RU" sz="1100" dirty="0" smtClean="0">
                <a:solidFill>
                  <a:schemeClr val="accent5">
                    <a:lumMod val="75000"/>
                  </a:schemeClr>
                </a:solidFill>
                <a:latin typeface="+mj-lt"/>
              </a:rPr>
              <a:t>Федеральный бюджет</a:t>
            </a:r>
            <a:endParaRPr lang="ru-RU" sz="1100" dirty="0">
              <a:solidFill>
                <a:schemeClr val="accent5">
                  <a:lumMod val="75000"/>
                </a:schemeClr>
              </a:solidFill>
              <a:latin typeface="+mj-lt"/>
            </a:endParaRPr>
          </a:p>
        </p:txBody>
      </p:sp>
      <p:sp>
        <p:nvSpPr>
          <p:cNvPr id="26" name="TextBox 25"/>
          <p:cNvSpPr txBox="1"/>
          <p:nvPr/>
        </p:nvSpPr>
        <p:spPr>
          <a:xfrm>
            <a:off x="243840" y="1560972"/>
            <a:ext cx="1030042" cy="430887"/>
          </a:xfrm>
          <a:prstGeom prst="rect">
            <a:avLst/>
          </a:prstGeom>
          <a:noFill/>
        </p:spPr>
        <p:txBody>
          <a:bodyPr wrap="square" rtlCol="0">
            <a:spAutoFit/>
          </a:bodyPr>
          <a:lstStyle/>
          <a:p>
            <a:r>
              <a:rPr lang="ru-RU" sz="1100" dirty="0" smtClean="0">
                <a:solidFill>
                  <a:schemeClr val="accent5">
                    <a:lumMod val="75000"/>
                  </a:schemeClr>
                </a:solidFill>
                <a:latin typeface="+mj-lt"/>
              </a:rPr>
              <a:t>Бюджеты субъектов РФ</a:t>
            </a:r>
            <a:endParaRPr lang="ru-RU" sz="1100" dirty="0">
              <a:solidFill>
                <a:schemeClr val="accent5">
                  <a:lumMod val="75000"/>
                </a:schemeClr>
              </a:solidFill>
              <a:latin typeface="+mj-lt"/>
            </a:endParaRPr>
          </a:p>
        </p:txBody>
      </p:sp>
      <p:sp>
        <p:nvSpPr>
          <p:cNvPr id="27" name="TextBox 26"/>
          <p:cNvSpPr txBox="1"/>
          <p:nvPr/>
        </p:nvSpPr>
        <p:spPr>
          <a:xfrm>
            <a:off x="1104400" y="823019"/>
            <a:ext cx="2856872" cy="307777"/>
          </a:xfrm>
          <a:prstGeom prst="rect">
            <a:avLst/>
          </a:prstGeom>
          <a:noFill/>
        </p:spPr>
        <p:txBody>
          <a:bodyPr wrap="none" rtlCol="0">
            <a:spAutoFit/>
          </a:bodyPr>
          <a:lstStyle/>
          <a:p>
            <a:r>
              <a:rPr lang="ru-RU" sz="1400" b="1" dirty="0" smtClean="0">
                <a:solidFill>
                  <a:schemeClr val="accent5">
                    <a:lumMod val="75000"/>
                  </a:schemeClr>
                </a:solidFill>
                <a:latin typeface="+mj-lt"/>
              </a:rPr>
              <a:t>БЮДЖЕТ ФЕДЕРАЛЬНОГО ПРОЕКТА</a:t>
            </a:r>
            <a:endParaRPr lang="ru-RU" sz="1400" b="1" dirty="0">
              <a:solidFill>
                <a:schemeClr val="accent5">
                  <a:lumMod val="75000"/>
                </a:schemeClr>
              </a:solidFill>
              <a:latin typeface="+mj-lt"/>
            </a:endParaRPr>
          </a:p>
        </p:txBody>
      </p:sp>
      <p:sp>
        <p:nvSpPr>
          <p:cNvPr id="28" name="TextBox 27"/>
          <p:cNvSpPr txBox="1"/>
          <p:nvPr/>
        </p:nvSpPr>
        <p:spPr>
          <a:xfrm>
            <a:off x="7351222" y="808932"/>
            <a:ext cx="2664512" cy="307777"/>
          </a:xfrm>
          <a:prstGeom prst="rect">
            <a:avLst/>
          </a:prstGeom>
          <a:noFill/>
        </p:spPr>
        <p:txBody>
          <a:bodyPr wrap="none" rtlCol="0">
            <a:spAutoFit/>
          </a:bodyPr>
          <a:lstStyle/>
          <a:p>
            <a:r>
              <a:rPr lang="ru-RU" sz="1400" b="1" dirty="0" smtClean="0">
                <a:solidFill>
                  <a:schemeClr val="accent5">
                    <a:lumMod val="75000"/>
                  </a:schemeClr>
                </a:solidFill>
                <a:latin typeface="+mj-lt"/>
              </a:rPr>
              <a:t>ЗАДАЧИ ФДЕРАЛЬНОГО ПРОЕКТА</a:t>
            </a:r>
            <a:endParaRPr lang="ru-RU" sz="1400" b="1" dirty="0">
              <a:solidFill>
                <a:schemeClr val="accent5">
                  <a:lumMod val="75000"/>
                </a:schemeClr>
              </a:solidFill>
              <a:latin typeface="+mj-lt"/>
            </a:endParaRPr>
          </a:p>
        </p:txBody>
      </p:sp>
      <p:sp>
        <p:nvSpPr>
          <p:cNvPr id="29" name="TextBox 28"/>
          <p:cNvSpPr txBox="1"/>
          <p:nvPr/>
        </p:nvSpPr>
        <p:spPr>
          <a:xfrm>
            <a:off x="6342235" y="1431485"/>
            <a:ext cx="5424892" cy="523220"/>
          </a:xfrm>
          <a:prstGeom prst="rect">
            <a:avLst/>
          </a:prstGeom>
          <a:noFill/>
        </p:spPr>
        <p:txBody>
          <a:bodyPr wrap="square" rtlCol="0">
            <a:spAutoFit/>
          </a:bodyPr>
          <a:lstStyle/>
          <a:p>
            <a:pPr marL="803275" indent="-803275"/>
            <a:r>
              <a:rPr lang="ru-RU" sz="1400" b="1" dirty="0" smtClean="0">
                <a:solidFill>
                  <a:schemeClr val="accent5">
                    <a:lumMod val="75000"/>
                  </a:schemeClr>
                </a:solidFill>
                <a:latin typeface="+mj-lt"/>
              </a:rPr>
              <a:t>ЗАДАЧА 1. </a:t>
            </a:r>
            <a:r>
              <a:rPr lang="ru-RU" sz="1400" dirty="0" smtClean="0">
                <a:solidFill>
                  <a:schemeClr val="accent5">
                    <a:lumMod val="75000"/>
                  </a:schemeClr>
                </a:solidFill>
                <a:latin typeface="+mj-lt"/>
              </a:rPr>
              <a:t>ПОВЫШЕНИЕ КОМФОРТНОСТИ ГОРОДСКОЙ СРЕДЫ, В Т.Ч. ОБЩЕСТВЕННЫХ ПРОСТРАНСТВ.</a:t>
            </a:r>
            <a:endParaRPr lang="ru-RU" sz="1400" dirty="0">
              <a:solidFill>
                <a:schemeClr val="accent5">
                  <a:lumMod val="75000"/>
                </a:schemeClr>
              </a:solidFill>
              <a:latin typeface="+mj-lt"/>
            </a:endParaRPr>
          </a:p>
        </p:txBody>
      </p:sp>
      <p:sp>
        <p:nvSpPr>
          <p:cNvPr id="30" name="TextBox 29"/>
          <p:cNvSpPr txBox="1"/>
          <p:nvPr/>
        </p:nvSpPr>
        <p:spPr>
          <a:xfrm>
            <a:off x="6342235" y="2191915"/>
            <a:ext cx="5424892" cy="954107"/>
          </a:xfrm>
          <a:prstGeom prst="rect">
            <a:avLst/>
          </a:prstGeom>
          <a:noFill/>
        </p:spPr>
        <p:txBody>
          <a:bodyPr wrap="square" rtlCol="0">
            <a:spAutoFit/>
          </a:bodyPr>
          <a:lstStyle/>
          <a:p>
            <a:pPr marL="803275" indent="-803275"/>
            <a:r>
              <a:rPr lang="ru-RU" sz="1400" b="1" dirty="0" smtClean="0">
                <a:solidFill>
                  <a:schemeClr val="accent5">
                    <a:lumMod val="75000"/>
                  </a:schemeClr>
                </a:solidFill>
                <a:latin typeface="+mj-lt"/>
              </a:rPr>
              <a:t>ЗАДАЧА 2. </a:t>
            </a:r>
            <a:r>
              <a:rPr lang="ru-RU" sz="1400" dirty="0" smtClean="0">
                <a:solidFill>
                  <a:schemeClr val="accent5">
                    <a:lumMod val="75000"/>
                  </a:schemeClr>
                </a:solidFill>
                <a:latin typeface="+mj-lt"/>
              </a:rPr>
              <a:t>СОЗДАНИЕ МЕХАНИЗМОВ РАЗВИТИЯ КОМФОРТНОЙ ГОРОДСКОЙ СРЕДЫ, КОМПЛЕКСНОГО РАЗВИТИЯ ГОРОДОВ И ДРУГИХ НАСЕЛЕННЫХ ПУНКТОВ С УЧЕТОМ ИНДЕКСА КАЧЕСТВА ГОРОДСКОЙ СРЕДЫ.</a:t>
            </a:r>
            <a:endParaRPr lang="ru-RU" sz="1400" dirty="0">
              <a:solidFill>
                <a:schemeClr val="accent5">
                  <a:lumMod val="75000"/>
                </a:schemeClr>
              </a:solidFill>
              <a:latin typeface="+mj-lt"/>
            </a:endParaRPr>
          </a:p>
        </p:txBody>
      </p:sp>
      <p:sp>
        <p:nvSpPr>
          <p:cNvPr id="31" name="TextBox 30"/>
          <p:cNvSpPr txBox="1"/>
          <p:nvPr/>
        </p:nvSpPr>
        <p:spPr>
          <a:xfrm>
            <a:off x="247059" y="3393416"/>
            <a:ext cx="2100255" cy="307777"/>
          </a:xfrm>
          <a:prstGeom prst="rect">
            <a:avLst/>
          </a:prstGeom>
          <a:noFill/>
        </p:spPr>
        <p:txBody>
          <a:bodyPr wrap="none" rtlCol="0">
            <a:spAutoFit/>
          </a:bodyPr>
          <a:lstStyle/>
          <a:p>
            <a:r>
              <a:rPr lang="ru-RU" sz="1400" b="1" dirty="0" smtClean="0">
                <a:solidFill>
                  <a:schemeClr val="accent5">
                    <a:lumMod val="75000"/>
                  </a:schemeClr>
                </a:solidFill>
                <a:latin typeface="+mj-lt"/>
              </a:rPr>
              <a:t>ОСНОВНЫЕ КПЭ ПРОЕКТА</a:t>
            </a:r>
            <a:endParaRPr lang="ru-RU" sz="1400" b="1" dirty="0">
              <a:solidFill>
                <a:schemeClr val="accent5">
                  <a:lumMod val="75000"/>
                </a:schemeClr>
              </a:solidFill>
              <a:latin typeface="+mj-lt"/>
            </a:endParaRPr>
          </a:p>
        </p:txBody>
      </p:sp>
      <p:sp>
        <p:nvSpPr>
          <p:cNvPr id="32" name="TextBox 31"/>
          <p:cNvSpPr txBox="1"/>
          <p:nvPr/>
        </p:nvSpPr>
        <p:spPr>
          <a:xfrm>
            <a:off x="263724" y="4438954"/>
            <a:ext cx="1807203" cy="861774"/>
          </a:xfrm>
          <a:prstGeom prst="rect">
            <a:avLst/>
          </a:prstGeom>
          <a:noFill/>
        </p:spPr>
        <p:txBody>
          <a:bodyPr wrap="square" rtlCol="0">
            <a:spAutoFit/>
          </a:bodyPr>
          <a:lstStyle/>
          <a:p>
            <a:r>
              <a:rPr lang="ru-RU" sz="1000" dirty="0" smtClean="0">
                <a:solidFill>
                  <a:schemeClr val="accent5">
                    <a:lumMod val="75000"/>
                  </a:schemeClr>
                </a:solidFill>
                <a:latin typeface="Calibri Light" panose="020F0302020204030204" pitchFamily="34" charset="0"/>
                <a:cs typeface="Calibri Light" panose="020F0302020204030204" pitchFamily="34" charset="0"/>
              </a:rPr>
              <a:t>Доля городов с благоприятной средой от общего количества городов (индекс качества городской среды выше – 50%)</a:t>
            </a:r>
            <a:endParaRPr lang="ru-RU" sz="10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33" name="TextBox 32"/>
          <p:cNvSpPr txBox="1"/>
          <p:nvPr/>
        </p:nvSpPr>
        <p:spPr>
          <a:xfrm>
            <a:off x="263724" y="5448466"/>
            <a:ext cx="1807203" cy="400110"/>
          </a:xfrm>
          <a:prstGeom prst="rect">
            <a:avLst/>
          </a:prstGeom>
          <a:noFill/>
        </p:spPr>
        <p:txBody>
          <a:bodyPr wrap="square" rtlCol="0">
            <a:spAutoFit/>
          </a:bodyPr>
          <a:lstStyle/>
          <a:p>
            <a:r>
              <a:rPr lang="ru-RU" sz="1000" dirty="0" smtClean="0">
                <a:solidFill>
                  <a:schemeClr val="accent5">
                    <a:lumMod val="75000"/>
                  </a:schemeClr>
                </a:solidFill>
                <a:latin typeface="Calibri Light" panose="020F0302020204030204" pitchFamily="34" charset="0"/>
                <a:cs typeface="Calibri Light" panose="020F0302020204030204" pitchFamily="34" charset="0"/>
              </a:rPr>
              <a:t>Количество благоустроенных общественных территорий</a:t>
            </a:r>
            <a:endParaRPr lang="ru-RU" sz="10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34" name="TextBox 33"/>
          <p:cNvSpPr txBox="1"/>
          <p:nvPr/>
        </p:nvSpPr>
        <p:spPr>
          <a:xfrm>
            <a:off x="263724" y="6175312"/>
            <a:ext cx="1722094" cy="553998"/>
          </a:xfrm>
          <a:prstGeom prst="rect">
            <a:avLst/>
          </a:prstGeom>
          <a:noFill/>
        </p:spPr>
        <p:txBody>
          <a:bodyPr wrap="square" rtlCol="0">
            <a:spAutoFit/>
          </a:bodyPr>
          <a:lstStyle/>
          <a:p>
            <a:r>
              <a:rPr lang="ru-RU" sz="1000" dirty="0">
                <a:solidFill>
                  <a:schemeClr val="accent5">
                    <a:lumMod val="75000"/>
                  </a:schemeClr>
                </a:solidFill>
                <a:latin typeface="Calibri Light" panose="020F0302020204030204" pitchFamily="34" charset="0"/>
                <a:cs typeface="Calibri Light" panose="020F0302020204030204" pitchFamily="34" charset="0"/>
              </a:rPr>
              <a:t>Количество городов </a:t>
            </a:r>
            <a:r>
              <a:rPr lang="ru-RU" sz="1000" dirty="0" smtClean="0">
                <a:solidFill>
                  <a:schemeClr val="accent5">
                    <a:lumMod val="75000"/>
                  </a:schemeClr>
                </a:solidFill>
                <a:latin typeface="Calibri Light" panose="020F0302020204030204" pitchFamily="34" charset="0"/>
                <a:cs typeface="Calibri Light" panose="020F0302020204030204" pitchFamily="34" charset="0"/>
              </a:rPr>
              <a:t>с благоприятной городской средой</a:t>
            </a:r>
            <a:endParaRPr lang="ru-RU" sz="10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35" name="TextBox 34"/>
          <p:cNvSpPr txBox="1"/>
          <p:nvPr/>
        </p:nvSpPr>
        <p:spPr>
          <a:xfrm>
            <a:off x="611649" y="4002999"/>
            <a:ext cx="1026243" cy="307777"/>
          </a:xfrm>
          <a:prstGeom prst="rect">
            <a:avLst/>
          </a:prstGeom>
          <a:noFill/>
        </p:spPr>
        <p:txBody>
          <a:bodyPr wrap="none" rtlCol="0">
            <a:spAutoFit/>
          </a:bodyPr>
          <a:lstStyle/>
          <a:p>
            <a:r>
              <a:rPr lang="ru-RU" sz="1400" b="1" dirty="0" smtClean="0">
                <a:solidFill>
                  <a:schemeClr val="accent5">
                    <a:lumMod val="75000"/>
                  </a:schemeClr>
                </a:solidFill>
                <a:latin typeface="+mj-lt"/>
              </a:rPr>
              <a:t>Показатель</a:t>
            </a:r>
            <a:endParaRPr lang="ru-RU" sz="1400" b="1" dirty="0">
              <a:solidFill>
                <a:schemeClr val="accent5">
                  <a:lumMod val="75000"/>
                </a:schemeClr>
              </a:solidFill>
              <a:latin typeface="+mj-lt"/>
            </a:endParaRPr>
          </a:p>
        </p:txBody>
      </p:sp>
      <p:sp>
        <p:nvSpPr>
          <p:cNvPr id="36" name="TextBox 35"/>
          <p:cNvSpPr txBox="1"/>
          <p:nvPr/>
        </p:nvSpPr>
        <p:spPr>
          <a:xfrm>
            <a:off x="2059545" y="3897365"/>
            <a:ext cx="1008609" cy="523220"/>
          </a:xfrm>
          <a:prstGeom prst="rect">
            <a:avLst/>
          </a:prstGeom>
          <a:noFill/>
        </p:spPr>
        <p:txBody>
          <a:bodyPr wrap="none" rtlCol="0">
            <a:spAutoFit/>
          </a:bodyPr>
          <a:lstStyle/>
          <a:p>
            <a:pPr algn="ctr"/>
            <a:r>
              <a:rPr lang="ru-RU" sz="1400" b="1" dirty="0" smtClean="0">
                <a:solidFill>
                  <a:schemeClr val="accent5">
                    <a:lumMod val="75000"/>
                  </a:schemeClr>
                </a:solidFill>
                <a:latin typeface="+mj-lt"/>
              </a:rPr>
              <a:t>Уровень</a:t>
            </a:r>
          </a:p>
          <a:p>
            <a:pPr algn="ctr"/>
            <a:r>
              <a:rPr lang="ru-RU" sz="1400" b="1" dirty="0" smtClean="0">
                <a:solidFill>
                  <a:schemeClr val="accent5">
                    <a:lumMod val="75000"/>
                  </a:schemeClr>
                </a:solidFill>
                <a:latin typeface="+mj-lt"/>
              </a:rPr>
              <a:t>показателя</a:t>
            </a:r>
            <a:endParaRPr lang="ru-RU" sz="1400" b="1" dirty="0">
              <a:solidFill>
                <a:schemeClr val="accent5">
                  <a:lumMod val="75000"/>
                </a:schemeClr>
              </a:solidFill>
              <a:latin typeface="+mj-lt"/>
            </a:endParaRPr>
          </a:p>
        </p:txBody>
      </p:sp>
      <p:sp>
        <p:nvSpPr>
          <p:cNvPr id="37" name="TextBox 36"/>
          <p:cNvSpPr txBox="1"/>
          <p:nvPr/>
        </p:nvSpPr>
        <p:spPr>
          <a:xfrm>
            <a:off x="2456219" y="4746730"/>
            <a:ext cx="414852" cy="276999"/>
          </a:xfrm>
          <a:prstGeom prst="rect">
            <a:avLst/>
          </a:prstGeom>
          <a:noFill/>
        </p:spPr>
        <p:txBody>
          <a:bodyPr wrap="square" rtlCol="0">
            <a:spAutoFit/>
          </a:bodyPr>
          <a:lstStyle/>
          <a:p>
            <a:r>
              <a:rPr lang="ru-RU" sz="1200" dirty="0" smtClean="0">
                <a:solidFill>
                  <a:schemeClr val="accent5">
                    <a:lumMod val="75000"/>
                  </a:schemeClr>
                </a:solidFill>
                <a:latin typeface="Calibri Light" panose="020F0302020204030204" pitchFamily="34" charset="0"/>
                <a:cs typeface="Calibri Light" panose="020F0302020204030204" pitchFamily="34" charset="0"/>
              </a:rPr>
              <a:t>НП</a:t>
            </a:r>
            <a:endParaRPr lang="ru-RU" sz="12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38" name="TextBox 37"/>
          <p:cNvSpPr txBox="1"/>
          <p:nvPr/>
        </p:nvSpPr>
        <p:spPr>
          <a:xfrm>
            <a:off x="2456219" y="5488466"/>
            <a:ext cx="414852" cy="276999"/>
          </a:xfrm>
          <a:prstGeom prst="rect">
            <a:avLst/>
          </a:prstGeom>
          <a:noFill/>
        </p:spPr>
        <p:txBody>
          <a:bodyPr wrap="square" rtlCol="0">
            <a:spAutoFit/>
          </a:bodyPr>
          <a:lstStyle/>
          <a:p>
            <a:r>
              <a:rPr lang="ru-RU" sz="1200" dirty="0" smtClean="0">
                <a:solidFill>
                  <a:schemeClr val="accent5">
                    <a:lumMod val="75000"/>
                  </a:schemeClr>
                </a:solidFill>
                <a:latin typeface="Calibri Light" panose="020F0302020204030204" pitchFamily="34" charset="0"/>
                <a:cs typeface="Calibri Light" panose="020F0302020204030204" pitchFamily="34" charset="0"/>
              </a:rPr>
              <a:t>НП</a:t>
            </a:r>
            <a:endParaRPr lang="ru-RU" sz="12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39" name="TextBox 38"/>
          <p:cNvSpPr txBox="1"/>
          <p:nvPr/>
        </p:nvSpPr>
        <p:spPr>
          <a:xfrm>
            <a:off x="2464212" y="6329200"/>
            <a:ext cx="414852" cy="276999"/>
          </a:xfrm>
          <a:prstGeom prst="rect">
            <a:avLst/>
          </a:prstGeom>
          <a:noFill/>
        </p:spPr>
        <p:txBody>
          <a:bodyPr wrap="square" rtlCol="0">
            <a:spAutoFit/>
          </a:bodyPr>
          <a:lstStyle/>
          <a:p>
            <a:r>
              <a:rPr lang="ru-RU" sz="1200" dirty="0" smtClean="0">
                <a:solidFill>
                  <a:schemeClr val="accent5">
                    <a:lumMod val="75000"/>
                  </a:schemeClr>
                </a:solidFill>
                <a:latin typeface="Calibri Light" panose="020F0302020204030204" pitchFamily="34" charset="0"/>
                <a:cs typeface="Calibri Light" panose="020F0302020204030204" pitchFamily="34" charset="0"/>
              </a:rPr>
              <a:t>ФП</a:t>
            </a:r>
            <a:endParaRPr lang="ru-RU" sz="12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40" name="TextBox 39"/>
          <p:cNvSpPr txBox="1"/>
          <p:nvPr/>
        </p:nvSpPr>
        <p:spPr>
          <a:xfrm>
            <a:off x="3146019" y="3897365"/>
            <a:ext cx="1273105" cy="523220"/>
          </a:xfrm>
          <a:prstGeom prst="rect">
            <a:avLst/>
          </a:prstGeom>
          <a:noFill/>
        </p:spPr>
        <p:txBody>
          <a:bodyPr wrap="none" rtlCol="0">
            <a:spAutoFit/>
          </a:bodyPr>
          <a:lstStyle/>
          <a:p>
            <a:pPr algn="ctr"/>
            <a:r>
              <a:rPr lang="ru-RU" sz="1400" b="1" dirty="0" smtClean="0">
                <a:solidFill>
                  <a:schemeClr val="accent5">
                    <a:lumMod val="75000"/>
                  </a:schemeClr>
                </a:solidFill>
                <a:latin typeface="+mj-lt"/>
              </a:rPr>
              <a:t>Базовое</a:t>
            </a:r>
          </a:p>
          <a:p>
            <a:pPr algn="ctr"/>
            <a:r>
              <a:rPr lang="ru-RU" sz="1400" b="1" dirty="0" smtClean="0">
                <a:solidFill>
                  <a:schemeClr val="accent5">
                    <a:lumMod val="75000"/>
                  </a:schemeClr>
                </a:solidFill>
                <a:latin typeface="+mj-lt"/>
              </a:rPr>
              <a:t>значение 2020</a:t>
            </a:r>
            <a:endParaRPr lang="ru-RU" sz="1400" b="1" dirty="0">
              <a:solidFill>
                <a:schemeClr val="accent5">
                  <a:lumMod val="75000"/>
                </a:schemeClr>
              </a:solidFill>
              <a:latin typeface="+mj-lt"/>
            </a:endParaRPr>
          </a:p>
        </p:txBody>
      </p:sp>
      <p:sp>
        <p:nvSpPr>
          <p:cNvPr id="41" name="TextBox 40"/>
          <p:cNvSpPr txBox="1"/>
          <p:nvPr/>
        </p:nvSpPr>
        <p:spPr>
          <a:xfrm>
            <a:off x="3482695" y="4746730"/>
            <a:ext cx="751070" cy="307777"/>
          </a:xfrm>
          <a:prstGeom prst="rect">
            <a:avLst/>
          </a:prstGeom>
          <a:noFill/>
        </p:spPr>
        <p:txBody>
          <a:bodyPr wrap="square" rtlCol="0">
            <a:spAutoFit/>
          </a:bodyPr>
          <a:lstStyle/>
          <a:p>
            <a:r>
              <a:rPr lang="ru-RU" sz="1400" dirty="0" smtClean="0">
                <a:solidFill>
                  <a:schemeClr val="accent5">
                    <a:lumMod val="75000"/>
                  </a:schemeClr>
                </a:solidFill>
                <a:latin typeface="Calibri Light" panose="020F0302020204030204" pitchFamily="34" charset="0"/>
                <a:cs typeface="Calibri Light" panose="020F0302020204030204" pitchFamily="34" charset="0"/>
              </a:rPr>
              <a:t>26,8 %</a:t>
            </a:r>
            <a:endParaRPr lang="ru-RU" sz="14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42" name="TextBox 41"/>
          <p:cNvSpPr txBox="1"/>
          <p:nvPr/>
        </p:nvSpPr>
        <p:spPr>
          <a:xfrm>
            <a:off x="3482695" y="5488466"/>
            <a:ext cx="599751" cy="307777"/>
          </a:xfrm>
          <a:prstGeom prst="rect">
            <a:avLst/>
          </a:prstGeom>
          <a:noFill/>
        </p:spPr>
        <p:txBody>
          <a:bodyPr wrap="square" rtlCol="0">
            <a:spAutoFit/>
          </a:bodyPr>
          <a:lstStyle/>
          <a:p>
            <a:pPr algn="ctr"/>
            <a:r>
              <a:rPr lang="ru-RU" sz="1400" dirty="0" smtClean="0">
                <a:solidFill>
                  <a:schemeClr val="accent5">
                    <a:lumMod val="75000"/>
                  </a:schemeClr>
                </a:solidFill>
                <a:latin typeface="Calibri Light" panose="020F0302020204030204" pitchFamily="34" charset="0"/>
                <a:cs typeface="Calibri Light" panose="020F0302020204030204" pitchFamily="34" charset="0"/>
              </a:rPr>
              <a:t>5 910</a:t>
            </a:r>
            <a:endParaRPr lang="ru-RU" sz="14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43" name="TextBox 42"/>
          <p:cNvSpPr txBox="1"/>
          <p:nvPr/>
        </p:nvSpPr>
        <p:spPr>
          <a:xfrm>
            <a:off x="3482694" y="6321505"/>
            <a:ext cx="599751" cy="307777"/>
          </a:xfrm>
          <a:prstGeom prst="rect">
            <a:avLst/>
          </a:prstGeom>
          <a:noFill/>
        </p:spPr>
        <p:txBody>
          <a:bodyPr wrap="square" rtlCol="0">
            <a:spAutoFit/>
          </a:bodyPr>
          <a:lstStyle/>
          <a:p>
            <a:pPr algn="ctr"/>
            <a:r>
              <a:rPr lang="ru-RU" sz="1400" dirty="0" smtClean="0">
                <a:solidFill>
                  <a:schemeClr val="accent5">
                    <a:lumMod val="75000"/>
                  </a:schemeClr>
                </a:solidFill>
                <a:latin typeface="Calibri Light" panose="020F0302020204030204" pitchFamily="34" charset="0"/>
                <a:cs typeface="Calibri Light" panose="020F0302020204030204" pitchFamily="34" charset="0"/>
              </a:rPr>
              <a:t>299</a:t>
            </a:r>
            <a:endParaRPr lang="ru-RU" sz="14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44" name="TextBox 43"/>
          <p:cNvSpPr txBox="1"/>
          <p:nvPr/>
        </p:nvSpPr>
        <p:spPr>
          <a:xfrm>
            <a:off x="4980157" y="3897365"/>
            <a:ext cx="1067921" cy="307777"/>
          </a:xfrm>
          <a:prstGeom prst="rect">
            <a:avLst/>
          </a:prstGeom>
          <a:noFill/>
        </p:spPr>
        <p:txBody>
          <a:bodyPr wrap="none" rtlCol="0">
            <a:spAutoFit/>
          </a:bodyPr>
          <a:lstStyle/>
          <a:p>
            <a:pPr algn="ctr"/>
            <a:r>
              <a:rPr lang="ru-RU" sz="1400" b="1" dirty="0" smtClean="0">
                <a:solidFill>
                  <a:schemeClr val="accent5">
                    <a:lumMod val="75000"/>
                  </a:schemeClr>
                </a:solidFill>
                <a:latin typeface="+mj-lt"/>
              </a:rPr>
              <a:t>Цель к 2030</a:t>
            </a:r>
            <a:endParaRPr lang="ru-RU" sz="1400" b="1" dirty="0">
              <a:solidFill>
                <a:schemeClr val="accent5">
                  <a:lumMod val="75000"/>
                </a:schemeClr>
              </a:solidFill>
              <a:latin typeface="+mj-lt"/>
            </a:endParaRPr>
          </a:p>
        </p:txBody>
      </p:sp>
      <p:sp>
        <p:nvSpPr>
          <p:cNvPr id="45" name="TextBox 44"/>
          <p:cNvSpPr txBox="1"/>
          <p:nvPr/>
        </p:nvSpPr>
        <p:spPr>
          <a:xfrm>
            <a:off x="5214241" y="4727511"/>
            <a:ext cx="599751" cy="307777"/>
          </a:xfrm>
          <a:prstGeom prst="rect">
            <a:avLst/>
          </a:prstGeom>
          <a:noFill/>
        </p:spPr>
        <p:txBody>
          <a:bodyPr wrap="square" rtlCol="0">
            <a:spAutoFit/>
          </a:bodyPr>
          <a:lstStyle/>
          <a:p>
            <a:pPr algn="ctr"/>
            <a:r>
              <a:rPr lang="ru-RU" sz="1400" b="1" dirty="0" smtClean="0">
                <a:solidFill>
                  <a:schemeClr val="accent5">
                    <a:lumMod val="75000"/>
                  </a:schemeClr>
                </a:solidFill>
                <a:latin typeface="Calibri Light" panose="020F0302020204030204" pitchFamily="34" charset="0"/>
                <a:cs typeface="Calibri Light" panose="020F0302020204030204" pitchFamily="34" charset="0"/>
              </a:rPr>
              <a:t>80 %</a:t>
            </a:r>
            <a:endParaRPr lang="ru-RU" sz="1400" b="1"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46" name="TextBox 45"/>
          <p:cNvSpPr txBox="1"/>
          <p:nvPr/>
        </p:nvSpPr>
        <p:spPr>
          <a:xfrm>
            <a:off x="5103971" y="5465382"/>
            <a:ext cx="820289" cy="307777"/>
          </a:xfrm>
          <a:prstGeom prst="rect">
            <a:avLst/>
          </a:prstGeom>
          <a:noFill/>
        </p:spPr>
        <p:txBody>
          <a:bodyPr wrap="square" rtlCol="0">
            <a:spAutoFit/>
          </a:bodyPr>
          <a:lstStyle/>
          <a:p>
            <a:pPr algn="ctr"/>
            <a:r>
              <a:rPr lang="ru-RU" sz="1400" b="1" dirty="0" smtClean="0">
                <a:solidFill>
                  <a:schemeClr val="accent5">
                    <a:lumMod val="75000"/>
                  </a:schemeClr>
                </a:solidFill>
                <a:latin typeface="Calibri Light" panose="020F0302020204030204" pitchFamily="34" charset="0"/>
                <a:cs typeface="Calibri Light" panose="020F0302020204030204" pitchFamily="34" charset="0"/>
              </a:rPr>
              <a:t>62 265</a:t>
            </a:r>
            <a:endParaRPr lang="ru-RU" sz="1400" b="1"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47" name="TextBox 46"/>
          <p:cNvSpPr txBox="1"/>
          <p:nvPr/>
        </p:nvSpPr>
        <p:spPr>
          <a:xfrm>
            <a:off x="5119297" y="6230012"/>
            <a:ext cx="820289" cy="307777"/>
          </a:xfrm>
          <a:prstGeom prst="rect">
            <a:avLst/>
          </a:prstGeom>
          <a:noFill/>
        </p:spPr>
        <p:txBody>
          <a:bodyPr wrap="square" rtlCol="0">
            <a:spAutoFit/>
          </a:bodyPr>
          <a:lstStyle/>
          <a:p>
            <a:pPr algn="ctr"/>
            <a:r>
              <a:rPr lang="ru-RU" sz="1400" b="1" dirty="0" smtClean="0">
                <a:solidFill>
                  <a:schemeClr val="accent5">
                    <a:lumMod val="75000"/>
                  </a:schemeClr>
                </a:solidFill>
                <a:latin typeface="Calibri Light" panose="020F0302020204030204" pitchFamily="34" charset="0"/>
                <a:cs typeface="Calibri Light" panose="020F0302020204030204" pitchFamily="34" charset="0"/>
              </a:rPr>
              <a:t>894</a:t>
            </a:r>
            <a:endParaRPr lang="ru-RU" sz="1400" b="1"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49" name="Овал 48"/>
          <p:cNvSpPr/>
          <p:nvPr/>
        </p:nvSpPr>
        <p:spPr>
          <a:xfrm>
            <a:off x="5129927" y="4513165"/>
            <a:ext cx="720000" cy="720000"/>
          </a:xfrm>
          <a:prstGeom prst="ellipse">
            <a:avLst/>
          </a:prstGeom>
          <a:noFill/>
          <a:ln w="38100">
            <a:solidFill>
              <a:srgbClr val="00B28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5133228" y="5283317"/>
            <a:ext cx="720000" cy="720000"/>
          </a:xfrm>
          <a:prstGeom prst="ellipse">
            <a:avLst/>
          </a:prstGeom>
          <a:noFill/>
          <a:ln w="38100">
            <a:solidFill>
              <a:srgbClr val="00B28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5154114" y="6054838"/>
            <a:ext cx="720000" cy="720000"/>
          </a:xfrm>
          <a:prstGeom prst="ellipse">
            <a:avLst/>
          </a:prstGeom>
          <a:noFill/>
          <a:ln w="38100">
            <a:solidFill>
              <a:srgbClr val="00B28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p:cNvSpPr txBox="1"/>
          <p:nvPr/>
        </p:nvSpPr>
        <p:spPr>
          <a:xfrm>
            <a:off x="6641446" y="4727511"/>
            <a:ext cx="2018044" cy="553998"/>
          </a:xfrm>
          <a:prstGeom prst="rect">
            <a:avLst/>
          </a:prstGeom>
          <a:noFill/>
        </p:spPr>
        <p:txBody>
          <a:bodyPr wrap="square" rtlCol="0">
            <a:spAutoFit/>
          </a:bodyPr>
          <a:lstStyle/>
          <a:p>
            <a:r>
              <a:rPr lang="ru-RU" sz="1000" dirty="0">
                <a:solidFill>
                  <a:schemeClr val="accent5">
                    <a:lumMod val="75000"/>
                  </a:schemeClr>
                </a:solidFill>
                <a:latin typeface="Calibri Light" panose="020F0302020204030204" pitchFamily="34" charset="0"/>
                <a:cs typeface="Calibri Light" panose="020F0302020204030204" pitchFamily="34" charset="0"/>
              </a:rPr>
              <a:t>Прирост </a:t>
            </a:r>
            <a:r>
              <a:rPr lang="ru-RU" sz="1000" dirty="0" smtClean="0">
                <a:solidFill>
                  <a:schemeClr val="accent5">
                    <a:lumMod val="75000"/>
                  </a:schemeClr>
                </a:solidFill>
                <a:latin typeface="Calibri Light" panose="020F0302020204030204" pitchFamily="34" charset="0"/>
                <a:cs typeface="Calibri Light" panose="020F0302020204030204" pitchFamily="34" charset="0"/>
              </a:rPr>
              <a:t>среднего индекса качества городской </a:t>
            </a:r>
            <a:r>
              <a:rPr lang="ru-RU" sz="1000" dirty="0">
                <a:solidFill>
                  <a:schemeClr val="accent5">
                    <a:lumMod val="75000"/>
                  </a:schemeClr>
                </a:solidFill>
                <a:latin typeface="Calibri Light" panose="020F0302020204030204" pitchFamily="34" charset="0"/>
                <a:cs typeface="Calibri Light" panose="020F0302020204030204" pitchFamily="34" charset="0"/>
              </a:rPr>
              <a:t>среды </a:t>
            </a:r>
            <a:r>
              <a:rPr lang="ru-RU" sz="1000" dirty="0" smtClean="0">
                <a:solidFill>
                  <a:schemeClr val="accent5">
                    <a:lumMod val="75000"/>
                  </a:schemeClr>
                </a:solidFill>
                <a:latin typeface="Calibri Light" panose="020F0302020204030204" pitchFamily="34" charset="0"/>
                <a:cs typeface="Calibri Light" panose="020F0302020204030204" pitchFamily="34" charset="0"/>
              </a:rPr>
              <a:t>по отношению </a:t>
            </a:r>
            <a:r>
              <a:rPr lang="ru-RU" sz="1000" dirty="0">
                <a:solidFill>
                  <a:schemeClr val="accent5">
                    <a:lumMod val="75000"/>
                  </a:schemeClr>
                </a:solidFill>
                <a:latin typeface="Calibri Light" panose="020F0302020204030204" pitchFamily="34" charset="0"/>
                <a:cs typeface="Calibri Light" panose="020F0302020204030204" pitchFamily="34" charset="0"/>
              </a:rPr>
              <a:t>к </a:t>
            </a:r>
            <a:r>
              <a:rPr lang="ru-RU" sz="1000" dirty="0" smtClean="0">
                <a:solidFill>
                  <a:schemeClr val="accent5">
                    <a:lumMod val="75000"/>
                  </a:schemeClr>
                </a:solidFill>
                <a:latin typeface="Calibri Light" panose="020F0302020204030204" pitchFamily="34" charset="0"/>
                <a:cs typeface="Calibri Light" panose="020F0302020204030204" pitchFamily="34" charset="0"/>
              </a:rPr>
              <a:t>2019 г.</a:t>
            </a:r>
            <a:endParaRPr lang="ru-RU" sz="10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55" name="TextBox 54"/>
          <p:cNvSpPr txBox="1"/>
          <p:nvPr/>
        </p:nvSpPr>
        <p:spPr>
          <a:xfrm>
            <a:off x="6641446" y="5542896"/>
            <a:ext cx="1931872" cy="1169551"/>
          </a:xfrm>
          <a:prstGeom prst="rect">
            <a:avLst/>
          </a:prstGeom>
          <a:noFill/>
        </p:spPr>
        <p:txBody>
          <a:bodyPr wrap="square" rtlCol="0">
            <a:spAutoFit/>
          </a:bodyPr>
          <a:lstStyle/>
          <a:p>
            <a:r>
              <a:rPr lang="ru-RU" sz="1000" dirty="0">
                <a:solidFill>
                  <a:schemeClr val="accent5">
                    <a:lumMod val="75000"/>
                  </a:schemeClr>
                </a:solidFill>
                <a:latin typeface="Calibri Light" panose="020F0302020204030204" pitchFamily="34" charset="0"/>
                <a:cs typeface="Calibri Light" panose="020F0302020204030204" pitchFamily="34" charset="0"/>
              </a:rPr>
              <a:t>Доля объема </a:t>
            </a:r>
            <a:r>
              <a:rPr lang="ru-RU" sz="1000" dirty="0" smtClean="0">
                <a:solidFill>
                  <a:schemeClr val="accent5">
                    <a:lumMod val="75000"/>
                  </a:schemeClr>
                </a:solidFill>
                <a:latin typeface="Calibri Light" panose="020F0302020204030204" pitchFamily="34" charset="0"/>
                <a:cs typeface="Calibri Light" panose="020F0302020204030204" pitchFamily="34" charset="0"/>
              </a:rPr>
              <a:t>закупок оборудования российского происхождения, </a:t>
            </a:r>
            <a:r>
              <a:rPr lang="ru-RU" sz="1000" dirty="0">
                <a:solidFill>
                  <a:schemeClr val="accent5">
                    <a:lumMod val="75000"/>
                  </a:schemeClr>
                </a:solidFill>
                <a:latin typeface="Calibri Light" panose="020F0302020204030204" pitchFamily="34" charset="0"/>
                <a:cs typeface="Calibri Light" panose="020F0302020204030204" pitchFamily="34" charset="0"/>
              </a:rPr>
              <a:t>в </a:t>
            </a:r>
            <a:r>
              <a:rPr lang="ru-RU" sz="1000" dirty="0" err="1" smtClean="0">
                <a:solidFill>
                  <a:schemeClr val="accent5">
                    <a:lumMod val="75000"/>
                  </a:schemeClr>
                </a:solidFill>
                <a:latin typeface="Calibri Light" panose="020F0302020204030204" pitchFamily="34" charset="0"/>
                <a:cs typeface="Calibri Light" panose="020F0302020204030204" pitchFamily="34" charset="0"/>
              </a:rPr>
              <a:t>т.ч</a:t>
            </a:r>
            <a:r>
              <a:rPr lang="ru-RU" sz="1000" dirty="0" smtClean="0">
                <a:solidFill>
                  <a:schemeClr val="accent5">
                    <a:lumMod val="75000"/>
                  </a:schemeClr>
                </a:solidFill>
                <a:latin typeface="Calibri Light" panose="020F0302020204030204" pitchFamily="34" charset="0"/>
                <a:cs typeface="Calibri Light" panose="020F0302020204030204" pitchFamily="34" charset="0"/>
              </a:rPr>
              <a:t>. оборудования для выполнения работ в рамках мероприятий программ</a:t>
            </a:r>
            <a:r>
              <a:rPr lang="ru-RU" sz="1000" dirty="0">
                <a:solidFill>
                  <a:schemeClr val="accent5">
                    <a:lumMod val="75000"/>
                  </a:schemeClr>
                </a:solidFill>
                <a:latin typeface="Calibri Light" panose="020F0302020204030204" pitchFamily="34" charset="0"/>
                <a:cs typeface="Calibri Light" panose="020F0302020204030204" pitchFamily="34" charset="0"/>
              </a:rPr>
              <a:t> </a:t>
            </a:r>
            <a:r>
              <a:rPr lang="ru-RU" sz="1000" dirty="0" smtClean="0">
                <a:solidFill>
                  <a:schemeClr val="accent5">
                    <a:lumMod val="75000"/>
                  </a:schemeClr>
                </a:solidFill>
                <a:latin typeface="Calibri Light" panose="020F0302020204030204" pitchFamily="34" charset="0"/>
                <a:cs typeface="Calibri Light" panose="020F0302020204030204" pitchFamily="34" charset="0"/>
              </a:rPr>
              <a:t>современной городской среды</a:t>
            </a:r>
            <a:endParaRPr lang="ru-RU" sz="10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57" name="TextBox 56"/>
          <p:cNvSpPr txBox="1"/>
          <p:nvPr/>
        </p:nvSpPr>
        <p:spPr>
          <a:xfrm>
            <a:off x="6841579" y="4002998"/>
            <a:ext cx="1026243" cy="307777"/>
          </a:xfrm>
          <a:prstGeom prst="rect">
            <a:avLst/>
          </a:prstGeom>
          <a:noFill/>
        </p:spPr>
        <p:txBody>
          <a:bodyPr wrap="none" rtlCol="0">
            <a:spAutoFit/>
          </a:bodyPr>
          <a:lstStyle/>
          <a:p>
            <a:r>
              <a:rPr lang="ru-RU" sz="1400" b="1" dirty="0" smtClean="0">
                <a:solidFill>
                  <a:schemeClr val="accent5">
                    <a:lumMod val="75000"/>
                  </a:schemeClr>
                </a:solidFill>
                <a:latin typeface="+mj-lt"/>
              </a:rPr>
              <a:t>Показатель</a:t>
            </a:r>
            <a:endParaRPr lang="ru-RU" sz="1400" b="1" dirty="0">
              <a:solidFill>
                <a:schemeClr val="accent5">
                  <a:lumMod val="75000"/>
                </a:schemeClr>
              </a:solidFill>
              <a:latin typeface="+mj-lt"/>
            </a:endParaRPr>
          </a:p>
        </p:txBody>
      </p:sp>
      <p:sp>
        <p:nvSpPr>
          <p:cNvPr id="58" name="TextBox 57"/>
          <p:cNvSpPr txBox="1"/>
          <p:nvPr/>
        </p:nvSpPr>
        <p:spPr>
          <a:xfrm>
            <a:off x="8335677" y="3887683"/>
            <a:ext cx="1008609" cy="523220"/>
          </a:xfrm>
          <a:prstGeom prst="rect">
            <a:avLst/>
          </a:prstGeom>
          <a:noFill/>
        </p:spPr>
        <p:txBody>
          <a:bodyPr wrap="none" rtlCol="0">
            <a:spAutoFit/>
          </a:bodyPr>
          <a:lstStyle/>
          <a:p>
            <a:pPr algn="ctr"/>
            <a:r>
              <a:rPr lang="ru-RU" sz="1400" b="1" dirty="0" smtClean="0">
                <a:solidFill>
                  <a:schemeClr val="accent5">
                    <a:lumMod val="75000"/>
                  </a:schemeClr>
                </a:solidFill>
                <a:latin typeface="+mj-lt"/>
              </a:rPr>
              <a:t>Уровень</a:t>
            </a:r>
          </a:p>
          <a:p>
            <a:pPr algn="ctr"/>
            <a:r>
              <a:rPr lang="ru-RU" sz="1400" b="1" dirty="0" smtClean="0">
                <a:solidFill>
                  <a:schemeClr val="accent5">
                    <a:lumMod val="75000"/>
                  </a:schemeClr>
                </a:solidFill>
                <a:latin typeface="+mj-lt"/>
              </a:rPr>
              <a:t>показателя</a:t>
            </a:r>
            <a:endParaRPr lang="ru-RU" sz="1400" b="1" dirty="0">
              <a:solidFill>
                <a:schemeClr val="accent5">
                  <a:lumMod val="75000"/>
                </a:schemeClr>
              </a:solidFill>
              <a:latin typeface="+mj-lt"/>
            </a:endParaRPr>
          </a:p>
        </p:txBody>
      </p:sp>
      <p:sp>
        <p:nvSpPr>
          <p:cNvPr id="59" name="TextBox 58"/>
          <p:cNvSpPr txBox="1"/>
          <p:nvPr/>
        </p:nvSpPr>
        <p:spPr>
          <a:xfrm>
            <a:off x="8632555" y="4866010"/>
            <a:ext cx="414852" cy="276999"/>
          </a:xfrm>
          <a:prstGeom prst="rect">
            <a:avLst/>
          </a:prstGeom>
          <a:noFill/>
        </p:spPr>
        <p:txBody>
          <a:bodyPr wrap="square" rtlCol="0">
            <a:spAutoFit/>
          </a:bodyPr>
          <a:lstStyle/>
          <a:p>
            <a:r>
              <a:rPr lang="ru-RU" sz="1200" dirty="0" smtClean="0">
                <a:solidFill>
                  <a:schemeClr val="accent5">
                    <a:lumMod val="75000"/>
                  </a:schemeClr>
                </a:solidFill>
                <a:latin typeface="Calibri Light" panose="020F0302020204030204" pitchFamily="34" charset="0"/>
                <a:cs typeface="Calibri Light" panose="020F0302020204030204" pitchFamily="34" charset="0"/>
              </a:rPr>
              <a:t>НП</a:t>
            </a:r>
            <a:endParaRPr lang="ru-RU" sz="12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60" name="TextBox 59"/>
          <p:cNvSpPr txBox="1"/>
          <p:nvPr/>
        </p:nvSpPr>
        <p:spPr>
          <a:xfrm>
            <a:off x="8632555" y="5961930"/>
            <a:ext cx="414852" cy="276999"/>
          </a:xfrm>
          <a:prstGeom prst="rect">
            <a:avLst/>
          </a:prstGeom>
          <a:noFill/>
        </p:spPr>
        <p:txBody>
          <a:bodyPr wrap="square" rtlCol="0">
            <a:spAutoFit/>
          </a:bodyPr>
          <a:lstStyle/>
          <a:p>
            <a:r>
              <a:rPr lang="ru-RU" sz="1200" dirty="0" smtClean="0">
                <a:solidFill>
                  <a:schemeClr val="accent5">
                    <a:lumMod val="75000"/>
                  </a:schemeClr>
                </a:solidFill>
                <a:latin typeface="Calibri Light" panose="020F0302020204030204" pitchFamily="34" charset="0"/>
                <a:cs typeface="Calibri Light" panose="020F0302020204030204" pitchFamily="34" charset="0"/>
              </a:rPr>
              <a:t>НП</a:t>
            </a:r>
            <a:endParaRPr lang="ru-RU" sz="12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61" name="TextBox 60"/>
          <p:cNvSpPr txBox="1"/>
          <p:nvPr/>
        </p:nvSpPr>
        <p:spPr>
          <a:xfrm>
            <a:off x="9344286" y="3902523"/>
            <a:ext cx="1273105" cy="523220"/>
          </a:xfrm>
          <a:prstGeom prst="rect">
            <a:avLst/>
          </a:prstGeom>
          <a:noFill/>
        </p:spPr>
        <p:txBody>
          <a:bodyPr wrap="none" rtlCol="0">
            <a:spAutoFit/>
          </a:bodyPr>
          <a:lstStyle/>
          <a:p>
            <a:pPr algn="ctr"/>
            <a:r>
              <a:rPr lang="ru-RU" sz="1400" b="1" dirty="0" smtClean="0">
                <a:solidFill>
                  <a:schemeClr val="accent5">
                    <a:lumMod val="75000"/>
                  </a:schemeClr>
                </a:solidFill>
                <a:latin typeface="+mj-lt"/>
              </a:rPr>
              <a:t>Базовое</a:t>
            </a:r>
          </a:p>
          <a:p>
            <a:pPr algn="ctr"/>
            <a:r>
              <a:rPr lang="ru-RU" sz="1400" b="1" dirty="0" smtClean="0">
                <a:solidFill>
                  <a:schemeClr val="accent5">
                    <a:lumMod val="75000"/>
                  </a:schemeClr>
                </a:solidFill>
                <a:latin typeface="+mj-lt"/>
              </a:rPr>
              <a:t>значение 2020</a:t>
            </a:r>
            <a:endParaRPr lang="ru-RU" sz="1400" b="1" dirty="0">
              <a:solidFill>
                <a:schemeClr val="accent5">
                  <a:lumMod val="75000"/>
                </a:schemeClr>
              </a:solidFill>
              <a:latin typeface="+mj-lt"/>
            </a:endParaRPr>
          </a:p>
        </p:txBody>
      </p:sp>
      <p:sp>
        <p:nvSpPr>
          <p:cNvPr id="62" name="TextBox 61"/>
          <p:cNvSpPr txBox="1"/>
          <p:nvPr/>
        </p:nvSpPr>
        <p:spPr>
          <a:xfrm>
            <a:off x="9605303" y="4831449"/>
            <a:ext cx="751070" cy="307777"/>
          </a:xfrm>
          <a:prstGeom prst="rect">
            <a:avLst/>
          </a:prstGeom>
          <a:noFill/>
        </p:spPr>
        <p:txBody>
          <a:bodyPr wrap="square" rtlCol="0">
            <a:spAutoFit/>
          </a:bodyPr>
          <a:lstStyle/>
          <a:p>
            <a:pPr algn="ctr"/>
            <a:r>
              <a:rPr lang="ru-RU" sz="1400" dirty="0">
                <a:solidFill>
                  <a:schemeClr val="accent5">
                    <a:lumMod val="75000"/>
                  </a:schemeClr>
                </a:solidFill>
                <a:latin typeface="Calibri Light" panose="020F0302020204030204" pitchFamily="34" charset="0"/>
                <a:cs typeface="Calibri Light" panose="020F0302020204030204" pitchFamily="34" charset="0"/>
              </a:rPr>
              <a:t>0</a:t>
            </a:r>
            <a:endParaRPr lang="ru-RU" sz="14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63" name="TextBox 62"/>
          <p:cNvSpPr txBox="1"/>
          <p:nvPr/>
        </p:nvSpPr>
        <p:spPr>
          <a:xfrm>
            <a:off x="10973240" y="3995404"/>
            <a:ext cx="1067921" cy="307777"/>
          </a:xfrm>
          <a:prstGeom prst="rect">
            <a:avLst/>
          </a:prstGeom>
          <a:noFill/>
        </p:spPr>
        <p:txBody>
          <a:bodyPr wrap="none" rtlCol="0">
            <a:spAutoFit/>
          </a:bodyPr>
          <a:lstStyle/>
          <a:p>
            <a:pPr algn="ctr"/>
            <a:r>
              <a:rPr lang="ru-RU" sz="1400" b="1" dirty="0" smtClean="0">
                <a:solidFill>
                  <a:schemeClr val="accent5">
                    <a:lumMod val="75000"/>
                  </a:schemeClr>
                </a:solidFill>
                <a:latin typeface="+mj-lt"/>
              </a:rPr>
              <a:t>Цель к 2030</a:t>
            </a:r>
            <a:endParaRPr lang="ru-RU" sz="1400" b="1" dirty="0">
              <a:solidFill>
                <a:schemeClr val="accent5">
                  <a:lumMod val="75000"/>
                </a:schemeClr>
              </a:solidFill>
              <a:latin typeface="+mj-lt"/>
            </a:endParaRPr>
          </a:p>
        </p:txBody>
      </p:sp>
      <p:sp>
        <p:nvSpPr>
          <p:cNvPr id="64" name="TextBox 63"/>
          <p:cNvSpPr txBox="1"/>
          <p:nvPr/>
        </p:nvSpPr>
        <p:spPr>
          <a:xfrm>
            <a:off x="9607712" y="5946540"/>
            <a:ext cx="751070" cy="307777"/>
          </a:xfrm>
          <a:prstGeom prst="rect">
            <a:avLst/>
          </a:prstGeom>
          <a:noFill/>
        </p:spPr>
        <p:txBody>
          <a:bodyPr wrap="square" rtlCol="0">
            <a:spAutoFit/>
          </a:bodyPr>
          <a:lstStyle/>
          <a:p>
            <a:pPr algn="ctr"/>
            <a:r>
              <a:rPr lang="ru-RU" sz="1400" dirty="0" smtClean="0">
                <a:solidFill>
                  <a:schemeClr val="accent5">
                    <a:lumMod val="75000"/>
                  </a:schemeClr>
                </a:solidFill>
                <a:latin typeface="Calibri Light" panose="020F0302020204030204" pitchFamily="34" charset="0"/>
                <a:cs typeface="Calibri Light" panose="020F0302020204030204" pitchFamily="34" charset="0"/>
              </a:rPr>
              <a:t>0</a:t>
            </a:r>
            <a:endParaRPr lang="ru-RU" sz="1400"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65" name="TextBox 64"/>
          <p:cNvSpPr txBox="1"/>
          <p:nvPr/>
        </p:nvSpPr>
        <p:spPr>
          <a:xfrm>
            <a:off x="11175127" y="4847255"/>
            <a:ext cx="723301" cy="307777"/>
          </a:xfrm>
          <a:prstGeom prst="rect">
            <a:avLst/>
          </a:prstGeom>
          <a:noFill/>
        </p:spPr>
        <p:txBody>
          <a:bodyPr wrap="square" rtlCol="0">
            <a:spAutoFit/>
          </a:bodyPr>
          <a:lstStyle/>
          <a:p>
            <a:pPr algn="ctr"/>
            <a:r>
              <a:rPr lang="ru-RU" sz="1400" b="1" dirty="0" smtClean="0">
                <a:solidFill>
                  <a:schemeClr val="accent5">
                    <a:lumMod val="75000"/>
                  </a:schemeClr>
                </a:solidFill>
                <a:latin typeface="Calibri Light" panose="020F0302020204030204" pitchFamily="34" charset="0"/>
                <a:cs typeface="Calibri Light" panose="020F0302020204030204" pitchFamily="34" charset="0"/>
              </a:rPr>
              <a:t>50 п.п.</a:t>
            </a:r>
            <a:endParaRPr lang="ru-RU" sz="1400" b="1"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66" name="Овал 65"/>
          <p:cNvSpPr/>
          <p:nvPr/>
        </p:nvSpPr>
        <p:spPr>
          <a:xfrm>
            <a:off x="11175127" y="4641144"/>
            <a:ext cx="720000" cy="720000"/>
          </a:xfrm>
          <a:prstGeom prst="ellipse">
            <a:avLst/>
          </a:prstGeom>
          <a:noFill/>
          <a:ln w="38100">
            <a:solidFill>
              <a:srgbClr val="00B28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TextBox 66"/>
          <p:cNvSpPr txBox="1"/>
          <p:nvPr/>
        </p:nvSpPr>
        <p:spPr>
          <a:xfrm>
            <a:off x="11192290" y="5971576"/>
            <a:ext cx="723301" cy="307777"/>
          </a:xfrm>
          <a:prstGeom prst="rect">
            <a:avLst/>
          </a:prstGeom>
          <a:noFill/>
        </p:spPr>
        <p:txBody>
          <a:bodyPr wrap="square" rtlCol="0">
            <a:spAutoFit/>
          </a:bodyPr>
          <a:lstStyle/>
          <a:p>
            <a:pPr algn="ctr"/>
            <a:r>
              <a:rPr lang="ru-RU" sz="1400" b="1" dirty="0" smtClean="0">
                <a:solidFill>
                  <a:schemeClr val="accent5">
                    <a:lumMod val="75000"/>
                  </a:schemeClr>
                </a:solidFill>
                <a:latin typeface="Calibri Light" panose="020F0302020204030204" pitchFamily="34" charset="0"/>
                <a:cs typeface="Calibri Light" panose="020F0302020204030204" pitchFamily="34" charset="0"/>
              </a:rPr>
              <a:t>90 %</a:t>
            </a:r>
            <a:endParaRPr lang="ru-RU" sz="1400" b="1" i="1" dirty="0">
              <a:solidFill>
                <a:schemeClr val="accent5">
                  <a:lumMod val="75000"/>
                </a:schemeClr>
              </a:solidFill>
              <a:latin typeface="Calibri Light" panose="020F0302020204030204" pitchFamily="34" charset="0"/>
              <a:cs typeface="Calibri Light" panose="020F0302020204030204" pitchFamily="34" charset="0"/>
            </a:endParaRPr>
          </a:p>
        </p:txBody>
      </p:sp>
      <p:sp>
        <p:nvSpPr>
          <p:cNvPr id="68" name="Овал 67"/>
          <p:cNvSpPr/>
          <p:nvPr/>
        </p:nvSpPr>
        <p:spPr>
          <a:xfrm>
            <a:off x="11192290" y="5765465"/>
            <a:ext cx="720000" cy="720000"/>
          </a:xfrm>
          <a:prstGeom prst="ellipse">
            <a:avLst/>
          </a:prstGeom>
          <a:noFill/>
          <a:ln w="38100">
            <a:solidFill>
              <a:srgbClr val="00B28C">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Стрелка вправо 68"/>
          <p:cNvSpPr/>
          <p:nvPr/>
        </p:nvSpPr>
        <p:spPr>
          <a:xfrm>
            <a:off x="4363497" y="4794371"/>
            <a:ext cx="622752" cy="1657940"/>
          </a:xfrm>
          <a:prstGeom prst="rightArrow">
            <a:avLst/>
          </a:prstGeom>
          <a:gradFill>
            <a:gsLst>
              <a:gs pos="0">
                <a:srgbClr val="92D050"/>
              </a:gs>
              <a:gs pos="100000">
                <a:srgbClr val="00B050"/>
              </a:gs>
            </a:gsLst>
            <a:lin ang="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трелка вправо 69"/>
          <p:cNvSpPr/>
          <p:nvPr/>
        </p:nvSpPr>
        <p:spPr>
          <a:xfrm>
            <a:off x="10348298" y="4817453"/>
            <a:ext cx="622752" cy="1657940"/>
          </a:xfrm>
          <a:prstGeom prst="rightArrow">
            <a:avLst/>
          </a:prstGeom>
          <a:gradFill>
            <a:gsLst>
              <a:gs pos="0">
                <a:srgbClr val="92D050"/>
              </a:gs>
              <a:gs pos="100000">
                <a:srgbClr val="00B050"/>
              </a:gs>
            </a:gsLst>
            <a:lin ang="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 name="Рисунок 70"/>
          <p:cNvPicPr>
            <a:picLocks noChangeAspect="1"/>
          </p:cNvPicPr>
          <p:nvPr/>
        </p:nvPicPr>
        <p:blipFill>
          <a:blip r:embed="rId3"/>
          <a:stretch>
            <a:fillRect/>
          </a:stretch>
        </p:blipFill>
        <p:spPr>
          <a:xfrm>
            <a:off x="328835" y="681558"/>
            <a:ext cx="620463" cy="612000"/>
          </a:xfrm>
          <a:prstGeom prst="rect">
            <a:avLst/>
          </a:prstGeom>
        </p:spPr>
      </p:pic>
      <p:cxnSp>
        <p:nvCxnSpPr>
          <p:cNvPr id="3" name="Прямая соединительная линия 2"/>
          <p:cNvCxnSpPr/>
          <p:nvPr/>
        </p:nvCxnSpPr>
        <p:spPr>
          <a:xfrm>
            <a:off x="6245087" y="3821502"/>
            <a:ext cx="0" cy="295333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a:xfrm>
            <a:off x="9422021" y="6475393"/>
            <a:ext cx="2743200" cy="365125"/>
          </a:xfrm>
        </p:spPr>
        <p:txBody>
          <a:bodyPr/>
          <a:lstStyle/>
          <a:p>
            <a:fld id="{3F5C4814-5FD4-4B51-AEAA-E9EB516A8C40}" type="slidenum">
              <a:rPr lang="ru-RU" smtClean="0"/>
              <a:t>5</a:t>
            </a:fld>
            <a:endParaRPr lang="ru-RU" dirty="0"/>
          </a:p>
        </p:txBody>
      </p:sp>
    </p:spTree>
    <p:extLst>
      <p:ext uri="{BB962C8B-B14F-4D97-AF65-F5344CB8AC3E}">
        <p14:creationId xmlns:p14="http://schemas.microsoft.com/office/powerpoint/2010/main" val="233204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E442BA3-0C69-0F47-A86F-084F45AF5ECF}"/>
              </a:ext>
            </a:extLst>
          </p:cNvPr>
          <p:cNvSpPr/>
          <p:nvPr/>
        </p:nvSpPr>
        <p:spPr>
          <a:xfrm>
            <a:off x="0" y="-1"/>
            <a:ext cx="12192000" cy="586597"/>
          </a:xfrm>
          <a:prstGeom prst="rect">
            <a:avLst/>
          </a:prstGeom>
          <a:gradFill>
            <a:gsLst>
              <a:gs pos="13000">
                <a:srgbClr val="009FE0">
                  <a:lumMod val="92000"/>
                </a:srgbClr>
              </a:gs>
              <a:gs pos="99000">
                <a:srgbClr val="00BC7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cs typeface="Arial" panose="020B0604020202020204" pitchFamily="34" charset="0"/>
            </a:endParaRPr>
          </a:p>
        </p:txBody>
      </p:sp>
      <p:sp>
        <p:nvSpPr>
          <p:cNvPr id="5" name="Прямоугольник 4">
            <a:extLst>
              <a:ext uri="{FF2B5EF4-FFF2-40B4-BE49-F238E27FC236}">
                <a16:creationId xmlns:a16="http://schemas.microsoft.com/office/drawing/2014/main" id="{96E4E5A0-4558-B54E-8F5C-DFF432B10D6B}"/>
              </a:ext>
            </a:extLst>
          </p:cNvPr>
          <p:cNvSpPr/>
          <p:nvPr/>
        </p:nvSpPr>
        <p:spPr>
          <a:xfrm>
            <a:off x="356908" y="62464"/>
            <a:ext cx="11702471" cy="461665"/>
          </a:xfrm>
          <a:prstGeom prst="rect">
            <a:avLst/>
          </a:prstGeom>
        </p:spPr>
        <p:txBody>
          <a:bodyPr wrap="square">
            <a:spAutoFit/>
          </a:bodyPr>
          <a:lstStyle/>
          <a:p>
            <a:r>
              <a:rPr lang="ru-RU" sz="2400" dirty="0" smtClean="0">
                <a:solidFill>
                  <a:schemeClr val="bg1">
                    <a:lumMod val="95000"/>
                  </a:schemeClr>
                </a:solidFill>
                <a:ea typeface="Verdana" panose="020B0604030504040204" pitchFamily="34" charset="0"/>
                <a:cs typeface="Arial" panose="020B0604020202020204" pitchFamily="34" charset="0"/>
              </a:rPr>
              <a:t>ИНДЕКС КАЧЕСТВА ГОРОДСКОЙ СРЕДЫ</a:t>
            </a:r>
            <a:endParaRPr lang="ru-RU" sz="2400" dirty="0">
              <a:solidFill>
                <a:schemeClr val="bg1">
                  <a:lumMod val="95000"/>
                </a:schemeClr>
              </a:solidFill>
              <a:ea typeface="Verdana" panose="020B060403050404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217154" y="790950"/>
            <a:ext cx="3376624" cy="1377603"/>
          </a:xfrm>
          <a:prstGeom prst="rect">
            <a:avLst/>
          </a:prstGeom>
        </p:spPr>
      </p:pic>
      <p:sp>
        <p:nvSpPr>
          <p:cNvPr id="7" name="Прямоугольник 6"/>
          <p:cNvSpPr/>
          <p:nvPr/>
        </p:nvSpPr>
        <p:spPr>
          <a:xfrm>
            <a:off x="296206" y="2188531"/>
            <a:ext cx="841375" cy="4050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latin typeface="+mj-lt"/>
              </a:rPr>
              <a:t>Жилье и прилегающие пространства</a:t>
            </a:r>
            <a:endParaRPr lang="ru-RU" sz="700" dirty="0">
              <a:latin typeface="+mj-lt"/>
            </a:endParaRPr>
          </a:p>
        </p:txBody>
      </p:sp>
      <p:sp>
        <p:nvSpPr>
          <p:cNvPr id="8" name="Прямоугольник 7"/>
          <p:cNvSpPr/>
          <p:nvPr/>
        </p:nvSpPr>
        <p:spPr>
          <a:xfrm>
            <a:off x="1520891" y="2190984"/>
            <a:ext cx="841375" cy="4050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latin typeface="+mj-lt"/>
              </a:rPr>
              <a:t>Улично-дорожная сеть</a:t>
            </a:r>
            <a:endParaRPr lang="ru-RU" sz="700" dirty="0">
              <a:latin typeface="+mj-lt"/>
            </a:endParaRPr>
          </a:p>
        </p:txBody>
      </p:sp>
      <p:sp>
        <p:nvSpPr>
          <p:cNvPr id="9" name="Прямоугольник 8"/>
          <p:cNvSpPr/>
          <p:nvPr/>
        </p:nvSpPr>
        <p:spPr>
          <a:xfrm>
            <a:off x="2820331" y="2190984"/>
            <a:ext cx="841375" cy="4050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latin typeface="+mj-lt"/>
              </a:rPr>
              <a:t>Озелененные пространства</a:t>
            </a:r>
            <a:endParaRPr lang="ru-RU" sz="700" dirty="0">
              <a:latin typeface="+mj-lt"/>
            </a:endParaRPr>
          </a:p>
        </p:txBody>
      </p:sp>
      <p:pic>
        <p:nvPicPr>
          <p:cNvPr id="11" name="Рисунок 10"/>
          <p:cNvPicPr>
            <a:picLocks noChangeAspect="1"/>
          </p:cNvPicPr>
          <p:nvPr/>
        </p:nvPicPr>
        <p:blipFill>
          <a:blip r:embed="rId3"/>
          <a:stretch>
            <a:fillRect/>
          </a:stretch>
        </p:blipFill>
        <p:spPr>
          <a:xfrm>
            <a:off x="319085" y="2657791"/>
            <a:ext cx="3310805" cy="847979"/>
          </a:xfrm>
          <a:prstGeom prst="rect">
            <a:avLst/>
          </a:prstGeom>
        </p:spPr>
      </p:pic>
      <p:sp>
        <p:nvSpPr>
          <p:cNvPr id="12" name="Прямоугольник 11"/>
          <p:cNvSpPr/>
          <p:nvPr/>
        </p:nvSpPr>
        <p:spPr>
          <a:xfrm>
            <a:off x="296207" y="3448657"/>
            <a:ext cx="841375" cy="8314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latin typeface="+mj-lt"/>
              </a:rPr>
              <a:t>Общественно-деловая инфраструктура и прилегающие пространства</a:t>
            </a:r>
            <a:endParaRPr lang="ru-RU" sz="700" dirty="0">
              <a:latin typeface="+mj-lt"/>
            </a:endParaRPr>
          </a:p>
        </p:txBody>
      </p:sp>
      <p:sp>
        <p:nvSpPr>
          <p:cNvPr id="13" name="Прямоугольник 12"/>
          <p:cNvSpPr/>
          <p:nvPr/>
        </p:nvSpPr>
        <p:spPr>
          <a:xfrm>
            <a:off x="1558269" y="3438683"/>
            <a:ext cx="841375" cy="8413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latin typeface="+mj-lt"/>
              </a:rPr>
              <a:t>Социально-досуговая инфраструктура и прилегающие пространства</a:t>
            </a:r>
            <a:endParaRPr lang="ru-RU" sz="700" dirty="0">
              <a:latin typeface="+mj-lt"/>
            </a:endParaRPr>
          </a:p>
        </p:txBody>
      </p:sp>
      <p:sp>
        <p:nvSpPr>
          <p:cNvPr id="14" name="Прямоугольник 13"/>
          <p:cNvSpPr/>
          <p:nvPr/>
        </p:nvSpPr>
        <p:spPr>
          <a:xfrm>
            <a:off x="2820331" y="3438683"/>
            <a:ext cx="841375" cy="4050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latin typeface="+mj-lt"/>
              </a:rPr>
              <a:t>Общегородское пространство</a:t>
            </a:r>
            <a:endParaRPr lang="ru-RU" sz="700" dirty="0">
              <a:latin typeface="+mj-lt"/>
            </a:endParaRPr>
          </a:p>
        </p:txBody>
      </p:sp>
      <p:pic>
        <p:nvPicPr>
          <p:cNvPr id="15" name="Рисунок 14"/>
          <p:cNvPicPr>
            <a:picLocks noChangeAspect="1"/>
          </p:cNvPicPr>
          <p:nvPr/>
        </p:nvPicPr>
        <p:blipFill>
          <a:blip r:embed="rId4"/>
          <a:stretch>
            <a:fillRect/>
          </a:stretch>
        </p:blipFill>
        <p:spPr>
          <a:xfrm>
            <a:off x="3977088" y="722267"/>
            <a:ext cx="3703253" cy="1514967"/>
          </a:xfrm>
          <a:prstGeom prst="rect">
            <a:avLst/>
          </a:prstGeom>
        </p:spPr>
      </p:pic>
      <p:sp>
        <p:nvSpPr>
          <p:cNvPr id="16" name="Прямоугольник 15"/>
          <p:cNvSpPr/>
          <p:nvPr/>
        </p:nvSpPr>
        <p:spPr>
          <a:xfrm>
            <a:off x="4360398" y="2188531"/>
            <a:ext cx="841375" cy="405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solidFill>
                  <a:schemeClr val="accent5">
                    <a:lumMod val="50000"/>
                  </a:schemeClr>
                </a:solidFill>
                <a:latin typeface="+mj-lt"/>
              </a:rPr>
              <a:t>Безопасность</a:t>
            </a:r>
            <a:endParaRPr lang="ru-RU" sz="700" dirty="0">
              <a:solidFill>
                <a:schemeClr val="accent5">
                  <a:lumMod val="50000"/>
                </a:schemeClr>
              </a:solidFill>
              <a:latin typeface="+mj-lt"/>
            </a:endParaRPr>
          </a:p>
        </p:txBody>
      </p:sp>
      <p:sp>
        <p:nvSpPr>
          <p:cNvPr id="17" name="Прямоугольник 16"/>
          <p:cNvSpPr/>
          <p:nvPr/>
        </p:nvSpPr>
        <p:spPr>
          <a:xfrm>
            <a:off x="5599681" y="2184020"/>
            <a:ext cx="841375" cy="405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solidFill>
                  <a:schemeClr val="accent5">
                    <a:lumMod val="50000"/>
                  </a:schemeClr>
                </a:solidFill>
                <a:latin typeface="+mj-lt"/>
              </a:rPr>
              <a:t>Комфортность</a:t>
            </a:r>
            <a:endParaRPr lang="ru-RU" sz="700" dirty="0">
              <a:solidFill>
                <a:schemeClr val="accent5">
                  <a:lumMod val="50000"/>
                </a:schemeClr>
              </a:solidFill>
              <a:latin typeface="+mj-lt"/>
            </a:endParaRPr>
          </a:p>
        </p:txBody>
      </p:sp>
      <p:sp>
        <p:nvSpPr>
          <p:cNvPr id="18" name="Прямоугольник 17"/>
          <p:cNvSpPr/>
          <p:nvPr/>
        </p:nvSpPr>
        <p:spPr>
          <a:xfrm>
            <a:off x="6885556" y="2170394"/>
            <a:ext cx="841375" cy="405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solidFill>
                  <a:schemeClr val="accent5">
                    <a:lumMod val="50000"/>
                  </a:schemeClr>
                </a:solidFill>
                <a:latin typeface="+mj-lt"/>
              </a:rPr>
              <a:t>Экологичность и здоровье</a:t>
            </a:r>
            <a:endParaRPr lang="ru-RU" sz="700" dirty="0">
              <a:solidFill>
                <a:schemeClr val="accent5">
                  <a:lumMod val="50000"/>
                </a:schemeClr>
              </a:solidFill>
              <a:latin typeface="+mj-lt"/>
            </a:endParaRPr>
          </a:p>
        </p:txBody>
      </p:sp>
      <p:pic>
        <p:nvPicPr>
          <p:cNvPr id="20" name="Рисунок 19"/>
          <p:cNvPicPr>
            <a:picLocks noChangeAspect="1"/>
          </p:cNvPicPr>
          <p:nvPr/>
        </p:nvPicPr>
        <p:blipFill>
          <a:blip r:embed="rId5"/>
          <a:stretch>
            <a:fillRect/>
          </a:stretch>
        </p:blipFill>
        <p:spPr>
          <a:xfrm>
            <a:off x="4356799" y="2596006"/>
            <a:ext cx="3384000" cy="888208"/>
          </a:xfrm>
          <a:prstGeom prst="rect">
            <a:avLst/>
          </a:prstGeom>
        </p:spPr>
      </p:pic>
      <p:sp>
        <p:nvSpPr>
          <p:cNvPr id="21" name="Прямоугольник 20"/>
          <p:cNvSpPr/>
          <p:nvPr/>
        </p:nvSpPr>
        <p:spPr>
          <a:xfrm>
            <a:off x="4324983" y="3435868"/>
            <a:ext cx="841375" cy="405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solidFill>
                  <a:schemeClr val="accent5">
                    <a:lumMod val="50000"/>
                  </a:schemeClr>
                </a:solidFill>
                <a:latin typeface="+mj-lt"/>
              </a:rPr>
              <a:t>Идентичность и разнообразие</a:t>
            </a:r>
            <a:endParaRPr lang="ru-RU" sz="700" dirty="0">
              <a:solidFill>
                <a:schemeClr val="accent5">
                  <a:lumMod val="50000"/>
                </a:schemeClr>
              </a:solidFill>
              <a:latin typeface="+mj-lt"/>
            </a:endParaRPr>
          </a:p>
        </p:txBody>
      </p:sp>
      <p:sp>
        <p:nvSpPr>
          <p:cNvPr id="22" name="Прямоугольник 21"/>
          <p:cNvSpPr/>
          <p:nvPr/>
        </p:nvSpPr>
        <p:spPr>
          <a:xfrm>
            <a:off x="5646482" y="3435868"/>
            <a:ext cx="841375" cy="405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solidFill>
                  <a:schemeClr val="accent5">
                    <a:lumMod val="50000"/>
                  </a:schemeClr>
                </a:solidFill>
                <a:latin typeface="+mj-lt"/>
              </a:rPr>
              <a:t>Современность и актуальность среды</a:t>
            </a:r>
            <a:endParaRPr lang="ru-RU" sz="700" dirty="0">
              <a:solidFill>
                <a:schemeClr val="accent5">
                  <a:lumMod val="50000"/>
                </a:schemeClr>
              </a:solidFill>
              <a:latin typeface="+mj-lt"/>
            </a:endParaRPr>
          </a:p>
        </p:txBody>
      </p:sp>
      <p:sp>
        <p:nvSpPr>
          <p:cNvPr id="23" name="Прямоугольник 22"/>
          <p:cNvSpPr/>
          <p:nvPr/>
        </p:nvSpPr>
        <p:spPr>
          <a:xfrm>
            <a:off x="6931240" y="3435868"/>
            <a:ext cx="841375" cy="405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solidFill>
                  <a:schemeClr val="accent5">
                    <a:lumMod val="50000"/>
                  </a:schemeClr>
                </a:solidFill>
                <a:latin typeface="+mj-lt"/>
              </a:rPr>
              <a:t>Эффективность управления</a:t>
            </a:r>
            <a:endParaRPr lang="ru-RU" sz="700" dirty="0">
              <a:solidFill>
                <a:schemeClr val="accent5">
                  <a:lumMod val="50000"/>
                </a:schemeClr>
              </a:solidFill>
              <a:latin typeface="+mj-lt"/>
            </a:endParaRPr>
          </a:p>
        </p:txBody>
      </p:sp>
      <p:pic>
        <p:nvPicPr>
          <p:cNvPr id="24" name="Рисунок 23"/>
          <p:cNvPicPr>
            <a:picLocks noChangeAspect="1"/>
          </p:cNvPicPr>
          <p:nvPr/>
        </p:nvPicPr>
        <p:blipFill>
          <a:blip r:embed="rId6"/>
          <a:stretch>
            <a:fillRect/>
          </a:stretch>
        </p:blipFill>
        <p:spPr>
          <a:xfrm>
            <a:off x="8074826" y="741790"/>
            <a:ext cx="3368181" cy="2898388"/>
          </a:xfrm>
          <a:prstGeom prst="rect">
            <a:avLst/>
          </a:prstGeom>
        </p:spPr>
      </p:pic>
      <p:pic>
        <p:nvPicPr>
          <p:cNvPr id="25" name="Рисунок 24"/>
          <p:cNvPicPr>
            <a:picLocks noChangeAspect="1"/>
          </p:cNvPicPr>
          <p:nvPr/>
        </p:nvPicPr>
        <p:blipFill>
          <a:blip r:embed="rId7"/>
          <a:stretch>
            <a:fillRect/>
          </a:stretch>
        </p:blipFill>
        <p:spPr>
          <a:xfrm>
            <a:off x="287073" y="5067442"/>
            <a:ext cx="7841127" cy="1622720"/>
          </a:xfrm>
          <a:prstGeom prst="rect">
            <a:avLst/>
          </a:prstGeom>
        </p:spPr>
      </p:pic>
      <p:sp>
        <p:nvSpPr>
          <p:cNvPr id="26" name="TextBox 25"/>
          <p:cNvSpPr txBox="1"/>
          <p:nvPr/>
        </p:nvSpPr>
        <p:spPr>
          <a:xfrm>
            <a:off x="217154" y="4426176"/>
            <a:ext cx="10351200" cy="523220"/>
          </a:xfrm>
          <a:prstGeom prst="rect">
            <a:avLst/>
          </a:prstGeom>
          <a:noFill/>
        </p:spPr>
        <p:txBody>
          <a:bodyPr wrap="square" rtlCol="0">
            <a:spAutoFit/>
          </a:bodyPr>
          <a:lstStyle/>
          <a:p>
            <a:r>
              <a:rPr lang="ru-RU" sz="1400" dirty="0">
                <a:latin typeface="+mj-lt"/>
              </a:rPr>
              <a:t>Города Российской Федерации разнообразны как по размеру, так и по климатическим условиям. Для учета этих особенностей и корректной оценки все города делятся на группы.</a:t>
            </a:r>
          </a:p>
        </p:txBody>
      </p:sp>
      <p:sp>
        <p:nvSpPr>
          <p:cNvPr id="2" name="Номер слайда 1"/>
          <p:cNvSpPr>
            <a:spLocks noGrp="1"/>
          </p:cNvSpPr>
          <p:nvPr>
            <p:ph type="sldNum" sz="quarter" idx="12"/>
          </p:nvPr>
        </p:nvSpPr>
        <p:spPr>
          <a:xfrm>
            <a:off x="9448800" y="6492875"/>
            <a:ext cx="2743200" cy="365125"/>
          </a:xfrm>
        </p:spPr>
        <p:txBody>
          <a:bodyPr/>
          <a:lstStyle/>
          <a:p>
            <a:fld id="{3F5C4814-5FD4-4B51-AEAA-E9EB516A8C40}" type="slidenum">
              <a:rPr lang="ru-RU" smtClean="0"/>
              <a:t>6</a:t>
            </a:fld>
            <a:endParaRPr lang="ru-RU"/>
          </a:p>
        </p:txBody>
      </p:sp>
    </p:spTree>
    <p:extLst>
      <p:ext uri="{BB962C8B-B14F-4D97-AF65-F5344CB8AC3E}">
        <p14:creationId xmlns:p14="http://schemas.microsoft.com/office/powerpoint/2010/main" val="763531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5E442BA3-0C69-0F47-A86F-084F45AF5ECF}"/>
              </a:ext>
            </a:extLst>
          </p:cNvPr>
          <p:cNvSpPr/>
          <p:nvPr/>
        </p:nvSpPr>
        <p:spPr>
          <a:xfrm>
            <a:off x="0" y="-1"/>
            <a:ext cx="12192000" cy="586597"/>
          </a:xfrm>
          <a:prstGeom prst="rect">
            <a:avLst/>
          </a:prstGeom>
          <a:gradFill>
            <a:gsLst>
              <a:gs pos="13000">
                <a:srgbClr val="009FE0">
                  <a:lumMod val="92000"/>
                </a:srgbClr>
              </a:gs>
              <a:gs pos="99000">
                <a:srgbClr val="00BC7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cs typeface="Arial" panose="020B0604020202020204" pitchFamily="34" charset="0"/>
            </a:endParaRPr>
          </a:p>
        </p:txBody>
      </p:sp>
      <p:sp>
        <p:nvSpPr>
          <p:cNvPr id="8" name="Прямоугольник 7">
            <a:extLst>
              <a:ext uri="{FF2B5EF4-FFF2-40B4-BE49-F238E27FC236}">
                <a16:creationId xmlns:a16="http://schemas.microsoft.com/office/drawing/2014/main" id="{96E4E5A0-4558-B54E-8F5C-DFF432B10D6B}"/>
              </a:ext>
            </a:extLst>
          </p:cNvPr>
          <p:cNvSpPr/>
          <p:nvPr/>
        </p:nvSpPr>
        <p:spPr>
          <a:xfrm>
            <a:off x="356908" y="62464"/>
            <a:ext cx="11702471" cy="461665"/>
          </a:xfrm>
          <a:prstGeom prst="rect">
            <a:avLst/>
          </a:prstGeom>
        </p:spPr>
        <p:txBody>
          <a:bodyPr wrap="square">
            <a:spAutoFit/>
          </a:bodyPr>
          <a:lstStyle/>
          <a:p>
            <a:r>
              <a:rPr lang="ru-RU" sz="2400" dirty="0" smtClean="0">
                <a:solidFill>
                  <a:schemeClr val="bg1">
                    <a:lumMod val="95000"/>
                  </a:schemeClr>
                </a:solidFill>
                <a:ea typeface="Verdana" panose="020B0604030504040204" pitchFamily="34" charset="0"/>
                <a:cs typeface="Arial" panose="020B0604020202020204" pitchFamily="34" charset="0"/>
              </a:rPr>
              <a:t>ВЛИЯНИЕ НА </a:t>
            </a:r>
            <a:r>
              <a:rPr lang="ru-RU" sz="2400" dirty="0" smtClean="0">
                <a:solidFill>
                  <a:schemeClr val="bg1">
                    <a:lumMod val="95000"/>
                  </a:schemeClr>
                </a:solidFill>
                <a:ea typeface="Verdana" panose="020B0604030504040204" pitchFamily="34" charset="0"/>
                <a:cs typeface="Arial" panose="020B0604020202020204" pitchFamily="34" charset="0"/>
              </a:rPr>
              <a:t>ИНДИКАТОРЫ</a:t>
            </a:r>
            <a:endParaRPr lang="ru-RU" sz="2400" dirty="0">
              <a:solidFill>
                <a:schemeClr val="bg1">
                  <a:lumMod val="95000"/>
                </a:schemeClr>
              </a:solidFill>
              <a:ea typeface="Verdana" panose="020B0604030504040204" pitchFamily="34" charset="0"/>
              <a:cs typeface="Arial" panose="020B0604020202020204" pitchFamily="34" charset="0"/>
            </a:endParaRPr>
          </a:p>
        </p:txBody>
      </p:sp>
      <p:sp>
        <p:nvSpPr>
          <p:cNvPr id="10" name="TextBox 9"/>
          <p:cNvSpPr txBox="1"/>
          <p:nvPr/>
        </p:nvSpPr>
        <p:spPr>
          <a:xfrm>
            <a:off x="85007" y="639994"/>
            <a:ext cx="2172658" cy="738664"/>
          </a:xfrm>
          <a:prstGeom prst="rect">
            <a:avLst/>
          </a:prstGeom>
          <a:noFill/>
        </p:spPr>
        <p:txBody>
          <a:bodyPr wrap="square" rtlCol="0">
            <a:spAutoFit/>
          </a:bodyPr>
          <a:lstStyle/>
          <a:p>
            <a:pPr algn="ctr"/>
            <a:r>
              <a:rPr lang="ru-RU" sz="1400" b="1" dirty="0" smtClean="0">
                <a:solidFill>
                  <a:schemeClr val="accent1">
                    <a:lumMod val="75000"/>
                  </a:schemeClr>
                </a:solidFill>
                <a:latin typeface="+mj-lt"/>
              </a:rPr>
              <a:t>ИНДИКАТОР ОЦЕНКИ КОМФОРТНОСТИ ГОРОДСКОЙ СРЕДЫ</a:t>
            </a:r>
            <a:endParaRPr lang="ru-RU" sz="1400" b="1" dirty="0">
              <a:solidFill>
                <a:schemeClr val="accent1">
                  <a:lumMod val="75000"/>
                </a:schemeClr>
              </a:solidFill>
              <a:latin typeface="+mj-lt"/>
            </a:endParaRPr>
          </a:p>
        </p:txBody>
      </p:sp>
      <p:sp>
        <p:nvSpPr>
          <p:cNvPr id="11" name="TextBox 10"/>
          <p:cNvSpPr txBox="1"/>
          <p:nvPr/>
        </p:nvSpPr>
        <p:spPr>
          <a:xfrm>
            <a:off x="261634" y="1965345"/>
            <a:ext cx="1819401" cy="830997"/>
          </a:xfrm>
          <a:prstGeom prst="rect">
            <a:avLst/>
          </a:prstGeom>
          <a:noFill/>
        </p:spPr>
        <p:txBody>
          <a:bodyPr wrap="square" rtlCol="0">
            <a:spAutoFit/>
          </a:bodyPr>
          <a:lstStyle/>
          <a:p>
            <a:pPr algn="ctr"/>
            <a:r>
              <a:rPr lang="ru-RU" sz="1200" dirty="0">
                <a:solidFill>
                  <a:schemeClr val="accent5">
                    <a:lumMod val="50000"/>
                  </a:schemeClr>
                </a:solidFill>
                <a:latin typeface="+mj-lt"/>
              </a:rPr>
              <a:t>Доля освещенных частей </a:t>
            </a:r>
            <a:r>
              <a:rPr lang="ru-RU" sz="1200" dirty="0" smtClean="0">
                <a:solidFill>
                  <a:schemeClr val="accent5">
                    <a:lumMod val="50000"/>
                  </a:schemeClr>
                </a:solidFill>
                <a:latin typeface="+mj-lt"/>
              </a:rPr>
              <a:t>улиц </a:t>
            </a:r>
            <a:r>
              <a:rPr lang="ru-RU" sz="1200" dirty="0">
                <a:solidFill>
                  <a:schemeClr val="accent5">
                    <a:lumMod val="50000"/>
                  </a:schemeClr>
                </a:solidFill>
                <a:latin typeface="+mj-lt"/>
              </a:rPr>
              <a:t>на конец года в общей протяженности </a:t>
            </a:r>
            <a:r>
              <a:rPr lang="ru-RU" sz="1200" dirty="0" smtClean="0">
                <a:solidFill>
                  <a:schemeClr val="accent5">
                    <a:lumMod val="50000"/>
                  </a:schemeClr>
                </a:solidFill>
                <a:latin typeface="+mj-lt"/>
              </a:rPr>
              <a:t>улиц (</a:t>
            </a:r>
            <a:r>
              <a:rPr lang="ru-RU" sz="1200" b="1" dirty="0" smtClean="0">
                <a:solidFill>
                  <a:schemeClr val="accent5">
                    <a:lumMod val="50000"/>
                  </a:schemeClr>
                </a:solidFill>
                <a:latin typeface="+mj-lt"/>
              </a:rPr>
              <a:t>№ 19</a:t>
            </a:r>
            <a:r>
              <a:rPr lang="ru-RU" sz="1200" dirty="0" smtClean="0">
                <a:solidFill>
                  <a:schemeClr val="accent5">
                    <a:lumMod val="50000"/>
                  </a:schemeClr>
                </a:solidFill>
                <a:latin typeface="+mj-lt"/>
              </a:rPr>
              <a:t>)</a:t>
            </a:r>
          </a:p>
        </p:txBody>
      </p:sp>
      <p:sp>
        <p:nvSpPr>
          <p:cNvPr id="14" name="TextBox 13"/>
          <p:cNvSpPr txBox="1"/>
          <p:nvPr/>
        </p:nvSpPr>
        <p:spPr>
          <a:xfrm>
            <a:off x="4564892" y="742938"/>
            <a:ext cx="2834822" cy="523220"/>
          </a:xfrm>
          <a:prstGeom prst="rect">
            <a:avLst/>
          </a:prstGeom>
          <a:noFill/>
        </p:spPr>
        <p:txBody>
          <a:bodyPr wrap="square" rtlCol="0">
            <a:spAutoFit/>
          </a:bodyPr>
          <a:lstStyle/>
          <a:p>
            <a:pPr algn="ctr"/>
            <a:r>
              <a:rPr lang="ru-RU" sz="1400" b="1" dirty="0" smtClean="0">
                <a:solidFill>
                  <a:schemeClr val="accent1">
                    <a:lumMod val="75000"/>
                  </a:schemeClr>
                </a:solidFill>
                <a:latin typeface="+mj-lt"/>
              </a:rPr>
              <a:t>РЕШЕНИЕ СБЕР ЛИЗИНГ</a:t>
            </a:r>
          </a:p>
          <a:p>
            <a:pPr algn="ctr"/>
            <a:r>
              <a:rPr lang="ru-RU" sz="1400" b="1" dirty="0" smtClean="0">
                <a:solidFill>
                  <a:schemeClr val="accent1">
                    <a:lumMod val="75000"/>
                  </a:schemeClr>
                </a:solidFill>
                <a:latin typeface="+mj-lt"/>
              </a:rPr>
              <a:t>ДЛЯ ВЛИЯНИЯ НА ИНДИКАТОР</a:t>
            </a:r>
            <a:endParaRPr lang="ru-RU" sz="1400" b="1" dirty="0">
              <a:solidFill>
                <a:schemeClr val="accent1">
                  <a:lumMod val="75000"/>
                </a:schemeClr>
              </a:solidFill>
              <a:latin typeface="+mj-lt"/>
            </a:endParaRPr>
          </a:p>
        </p:txBody>
      </p:sp>
      <p:sp>
        <p:nvSpPr>
          <p:cNvPr id="15" name="Овал 14"/>
          <p:cNvSpPr/>
          <p:nvPr/>
        </p:nvSpPr>
        <p:spPr>
          <a:xfrm>
            <a:off x="4215255" y="1937901"/>
            <a:ext cx="1044000" cy="1044000"/>
          </a:xfrm>
          <a:prstGeom prst="ellipse">
            <a:avLst/>
          </a:prstGeom>
          <a:blipFill dpi="0" rotWithShape="1">
            <a:blip r:embed="rId2">
              <a:alphaModFix amt="7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6" name="TextBox 15"/>
          <p:cNvSpPr txBox="1"/>
          <p:nvPr/>
        </p:nvSpPr>
        <p:spPr>
          <a:xfrm>
            <a:off x="5352508" y="1965345"/>
            <a:ext cx="2285965" cy="769441"/>
          </a:xfrm>
          <a:prstGeom prst="rect">
            <a:avLst/>
          </a:prstGeom>
          <a:noFill/>
        </p:spPr>
        <p:txBody>
          <a:bodyPr wrap="square" rtlCol="0">
            <a:spAutoFit/>
          </a:bodyPr>
          <a:lstStyle/>
          <a:p>
            <a:r>
              <a:rPr lang="ru-RU" sz="1100" dirty="0" smtClean="0">
                <a:solidFill>
                  <a:schemeClr val="accent1">
                    <a:lumMod val="75000"/>
                  </a:schemeClr>
                </a:solidFill>
                <a:latin typeface="+mj-lt"/>
              </a:rPr>
              <a:t>Лизинг оборудования для модернизации систем уличного освещения (светильники, ШУНО, АСУНО, и работы по монтажу)</a:t>
            </a:r>
          </a:p>
        </p:txBody>
      </p:sp>
      <p:sp>
        <p:nvSpPr>
          <p:cNvPr id="17" name="TextBox 16"/>
          <p:cNvSpPr txBox="1"/>
          <p:nvPr/>
        </p:nvSpPr>
        <p:spPr>
          <a:xfrm>
            <a:off x="211627" y="3595547"/>
            <a:ext cx="1919416" cy="1015663"/>
          </a:xfrm>
          <a:prstGeom prst="rect">
            <a:avLst/>
          </a:prstGeom>
          <a:noFill/>
        </p:spPr>
        <p:txBody>
          <a:bodyPr wrap="square" rtlCol="0">
            <a:spAutoFit/>
          </a:bodyPr>
          <a:lstStyle/>
          <a:p>
            <a:pPr algn="ctr"/>
            <a:r>
              <a:rPr lang="ru-RU" sz="1200" dirty="0">
                <a:solidFill>
                  <a:schemeClr val="accent5">
                    <a:lumMod val="50000"/>
                  </a:schemeClr>
                </a:solidFill>
                <a:latin typeface="+mj-lt"/>
              </a:rPr>
              <a:t>Доля площади </a:t>
            </a:r>
            <a:r>
              <a:rPr lang="ru-RU" sz="1200" dirty="0" smtClean="0">
                <a:solidFill>
                  <a:schemeClr val="accent5">
                    <a:lumMod val="50000"/>
                  </a:schemeClr>
                </a:solidFill>
                <a:latin typeface="+mj-lt"/>
              </a:rPr>
              <a:t>города</a:t>
            </a:r>
            <a:r>
              <a:rPr lang="ru-RU" sz="1200" dirty="0">
                <a:solidFill>
                  <a:schemeClr val="accent5">
                    <a:lumMod val="50000"/>
                  </a:schemeClr>
                </a:solidFill>
                <a:latin typeface="+mj-lt"/>
              </a:rPr>
              <a:t>, убираемая </a:t>
            </a:r>
            <a:r>
              <a:rPr lang="ru-RU" sz="1200" dirty="0" smtClean="0">
                <a:solidFill>
                  <a:schemeClr val="accent5">
                    <a:lumMod val="50000"/>
                  </a:schemeClr>
                </a:solidFill>
                <a:latin typeface="+mj-lt"/>
              </a:rPr>
              <a:t>механизированным</a:t>
            </a:r>
            <a:r>
              <a:rPr lang="en-US" sz="1200" dirty="0" smtClean="0">
                <a:solidFill>
                  <a:schemeClr val="accent5">
                    <a:lumMod val="50000"/>
                  </a:schemeClr>
                </a:solidFill>
                <a:latin typeface="+mj-lt"/>
              </a:rPr>
              <a:t> </a:t>
            </a:r>
            <a:r>
              <a:rPr lang="ru-RU" sz="1200" dirty="0" smtClean="0">
                <a:solidFill>
                  <a:schemeClr val="accent5">
                    <a:lumMod val="50000"/>
                  </a:schemeClr>
                </a:solidFill>
                <a:latin typeface="+mj-lt"/>
              </a:rPr>
              <a:t>способом,</a:t>
            </a:r>
            <a:r>
              <a:rPr lang="en-US" sz="1200" dirty="0" smtClean="0">
                <a:solidFill>
                  <a:schemeClr val="accent5">
                    <a:lumMod val="50000"/>
                  </a:schemeClr>
                </a:solidFill>
                <a:latin typeface="+mj-lt"/>
              </a:rPr>
              <a:t> </a:t>
            </a:r>
            <a:r>
              <a:rPr lang="ru-RU" sz="1200" dirty="0" smtClean="0">
                <a:solidFill>
                  <a:schemeClr val="accent5">
                    <a:lumMod val="50000"/>
                  </a:schemeClr>
                </a:solidFill>
                <a:latin typeface="+mj-lt"/>
              </a:rPr>
              <a:t>в </a:t>
            </a:r>
            <a:r>
              <a:rPr lang="ru-RU" sz="1200" dirty="0">
                <a:solidFill>
                  <a:schemeClr val="accent5">
                    <a:lumMod val="50000"/>
                  </a:schemeClr>
                </a:solidFill>
                <a:latin typeface="+mj-lt"/>
              </a:rPr>
              <a:t>общей </a:t>
            </a:r>
            <a:r>
              <a:rPr lang="ru-RU" sz="1200" dirty="0" smtClean="0">
                <a:solidFill>
                  <a:schemeClr val="accent5">
                    <a:lumMod val="50000"/>
                  </a:schemeClr>
                </a:solidFill>
                <a:latin typeface="+mj-lt"/>
              </a:rPr>
              <a:t>площади</a:t>
            </a:r>
            <a:r>
              <a:rPr lang="en-US" sz="1200" dirty="0" smtClean="0">
                <a:solidFill>
                  <a:schemeClr val="accent5">
                    <a:lumMod val="50000"/>
                  </a:schemeClr>
                </a:solidFill>
                <a:latin typeface="+mj-lt"/>
              </a:rPr>
              <a:t> </a:t>
            </a:r>
            <a:r>
              <a:rPr lang="ru-RU" sz="1200" dirty="0" smtClean="0">
                <a:solidFill>
                  <a:schemeClr val="accent5">
                    <a:lumMod val="50000"/>
                  </a:schemeClr>
                </a:solidFill>
                <a:latin typeface="+mj-lt"/>
              </a:rPr>
              <a:t>города (</a:t>
            </a:r>
            <a:r>
              <a:rPr lang="ru-RU" sz="1200" b="1" dirty="0" smtClean="0">
                <a:solidFill>
                  <a:schemeClr val="accent5">
                    <a:lumMod val="50000"/>
                  </a:schemeClr>
                </a:solidFill>
                <a:latin typeface="+mj-lt"/>
              </a:rPr>
              <a:t>№ 21</a:t>
            </a:r>
            <a:r>
              <a:rPr lang="ru-RU" sz="1200" dirty="0" smtClean="0">
                <a:solidFill>
                  <a:schemeClr val="accent5">
                    <a:lumMod val="50000"/>
                  </a:schemeClr>
                </a:solidFill>
                <a:latin typeface="+mj-lt"/>
              </a:rPr>
              <a:t>)</a:t>
            </a:r>
          </a:p>
        </p:txBody>
      </p:sp>
      <p:sp>
        <p:nvSpPr>
          <p:cNvPr id="19" name="Овал 18"/>
          <p:cNvSpPr/>
          <p:nvPr/>
        </p:nvSpPr>
        <p:spPr>
          <a:xfrm>
            <a:off x="4215255" y="3626605"/>
            <a:ext cx="1044000" cy="1044000"/>
          </a:xfrm>
          <a:prstGeom prst="ellipse">
            <a:avLst/>
          </a:prstGeom>
          <a:blipFill>
            <a:blip r:embed="rId3">
              <a:alphaModFix amt="7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20" name="TextBox 19"/>
          <p:cNvSpPr txBox="1"/>
          <p:nvPr/>
        </p:nvSpPr>
        <p:spPr>
          <a:xfrm>
            <a:off x="5396680" y="3595546"/>
            <a:ext cx="2047206" cy="769441"/>
          </a:xfrm>
          <a:prstGeom prst="rect">
            <a:avLst/>
          </a:prstGeom>
          <a:noFill/>
        </p:spPr>
        <p:txBody>
          <a:bodyPr wrap="square" rtlCol="0">
            <a:spAutoFit/>
          </a:bodyPr>
          <a:lstStyle/>
          <a:p>
            <a:r>
              <a:rPr lang="ru-RU" sz="1100" dirty="0" smtClean="0">
                <a:solidFill>
                  <a:schemeClr val="accent1">
                    <a:lumMod val="75000"/>
                  </a:schemeClr>
                </a:solidFill>
                <a:latin typeface="+mj-lt"/>
              </a:rPr>
              <a:t>Лизинг специализированной техники для уборки улиц и общественных городских пространств.</a:t>
            </a:r>
          </a:p>
        </p:txBody>
      </p:sp>
      <p:sp>
        <p:nvSpPr>
          <p:cNvPr id="21" name="TextBox 20"/>
          <p:cNvSpPr txBox="1"/>
          <p:nvPr/>
        </p:nvSpPr>
        <p:spPr>
          <a:xfrm>
            <a:off x="114021" y="5320599"/>
            <a:ext cx="2114630" cy="1384995"/>
          </a:xfrm>
          <a:prstGeom prst="rect">
            <a:avLst/>
          </a:prstGeom>
          <a:noFill/>
        </p:spPr>
        <p:txBody>
          <a:bodyPr wrap="square" rtlCol="0">
            <a:spAutoFit/>
          </a:bodyPr>
          <a:lstStyle/>
          <a:p>
            <a:pPr algn="ctr"/>
            <a:r>
              <a:rPr lang="ru-RU" sz="1200" dirty="0">
                <a:solidFill>
                  <a:schemeClr val="accent5">
                    <a:lumMod val="50000"/>
                  </a:schemeClr>
                </a:solidFill>
                <a:latin typeface="+mj-lt"/>
              </a:rPr>
              <a:t>Доля городского </a:t>
            </a:r>
            <a:r>
              <a:rPr lang="ru-RU" sz="1200" dirty="0" smtClean="0">
                <a:solidFill>
                  <a:schemeClr val="accent5">
                    <a:lumMod val="50000"/>
                  </a:schemeClr>
                </a:solidFill>
                <a:latin typeface="+mj-lt"/>
              </a:rPr>
              <a:t>населения, обеспеченного качественной питьевой водой из систем централизованного водоснабжения</a:t>
            </a:r>
            <a:r>
              <a:rPr lang="ru-RU" sz="1200" dirty="0">
                <a:solidFill>
                  <a:schemeClr val="accent5">
                    <a:lumMod val="50000"/>
                  </a:schemeClr>
                </a:solidFill>
                <a:latin typeface="+mj-lt"/>
              </a:rPr>
              <a:t>, </a:t>
            </a:r>
            <a:r>
              <a:rPr lang="ru-RU" sz="1200" dirty="0" smtClean="0">
                <a:solidFill>
                  <a:schemeClr val="accent5">
                    <a:lumMod val="50000"/>
                  </a:schemeClr>
                </a:solidFill>
                <a:latin typeface="+mj-lt"/>
              </a:rPr>
              <a:t>в общей численности городского населения (</a:t>
            </a:r>
            <a:r>
              <a:rPr lang="ru-RU" sz="1200" b="1" dirty="0" smtClean="0">
                <a:solidFill>
                  <a:schemeClr val="accent5">
                    <a:lumMod val="50000"/>
                  </a:schemeClr>
                </a:solidFill>
                <a:latin typeface="+mj-lt"/>
              </a:rPr>
              <a:t>№ 33</a:t>
            </a:r>
            <a:r>
              <a:rPr lang="ru-RU" sz="1200" dirty="0" smtClean="0">
                <a:solidFill>
                  <a:schemeClr val="accent5">
                    <a:lumMod val="50000"/>
                  </a:schemeClr>
                </a:solidFill>
                <a:latin typeface="+mj-lt"/>
              </a:rPr>
              <a:t>)</a:t>
            </a:r>
          </a:p>
        </p:txBody>
      </p:sp>
      <p:sp>
        <p:nvSpPr>
          <p:cNvPr id="23" name="Овал 22"/>
          <p:cNvSpPr/>
          <p:nvPr/>
        </p:nvSpPr>
        <p:spPr>
          <a:xfrm>
            <a:off x="4194724" y="5342348"/>
            <a:ext cx="1044000" cy="1044000"/>
          </a:xfrm>
          <a:prstGeom prst="ellipse">
            <a:avLst/>
          </a:prstGeom>
          <a:blipFill>
            <a:blip r:embed="rId4">
              <a:alphaModFix amt="77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24" name="TextBox 23"/>
          <p:cNvSpPr txBox="1"/>
          <p:nvPr/>
        </p:nvSpPr>
        <p:spPr>
          <a:xfrm>
            <a:off x="5348956" y="5320599"/>
            <a:ext cx="1990391" cy="769441"/>
          </a:xfrm>
          <a:prstGeom prst="rect">
            <a:avLst/>
          </a:prstGeom>
          <a:noFill/>
        </p:spPr>
        <p:txBody>
          <a:bodyPr wrap="square" rtlCol="0">
            <a:spAutoFit/>
          </a:bodyPr>
          <a:lstStyle/>
          <a:p>
            <a:r>
              <a:rPr lang="ru-RU" sz="1100" dirty="0" smtClean="0">
                <a:solidFill>
                  <a:schemeClr val="accent1">
                    <a:lumMod val="75000"/>
                  </a:schemeClr>
                </a:solidFill>
                <a:latin typeface="+mj-lt"/>
              </a:rPr>
              <a:t>Лизинг водоочистного и водонапорного оборудования для модернизации систем водоснабжения</a:t>
            </a:r>
          </a:p>
        </p:txBody>
      </p:sp>
      <p:sp>
        <p:nvSpPr>
          <p:cNvPr id="25" name="TextBox 24"/>
          <p:cNvSpPr txBox="1"/>
          <p:nvPr/>
        </p:nvSpPr>
        <p:spPr>
          <a:xfrm>
            <a:off x="2152508" y="720606"/>
            <a:ext cx="2042216" cy="523220"/>
          </a:xfrm>
          <a:prstGeom prst="rect">
            <a:avLst/>
          </a:prstGeom>
          <a:noFill/>
        </p:spPr>
        <p:txBody>
          <a:bodyPr wrap="square" rtlCol="0">
            <a:spAutoFit/>
          </a:bodyPr>
          <a:lstStyle/>
          <a:p>
            <a:pPr algn="ctr"/>
            <a:r>
              <a:rPr lang="ru-RU" sz="1400" b="1" dirty="0" smtClean="0">
                <a:solidFill>
                  <a:schemeClr val="accent1">
                    <a:lumMod val="75000"/>
                  </a:schemeClr>
                </a:solidFill>
                <a:latin typeface="+mj-lt"/>
              </a:rPr>
              <a:t>КРИТЕРИЙ/</a:t>
            </a:r>
          </a:p>
          <a:p>
            <a:pPr algn="ctr"/>
            <a:r>
              <a:rPr lang="ru-RU" sz="1400" b="1" dirty="0" smtClean="0">
                <a:solidFill>
                  <a:schemeClr val="accent1">
                    <a:lumMod val="75000"/>
                  </a:schemeClr>
                </a:solidFill>
                <a:latin typeface="+mj-lt"/>
              </a:rPr>
              <a:t>ПРОСТРАНСТВА</a:t>
            </a:r>
            <a:endParaRPr lang="ru-RU" sz="1400" b="1" dirty="0">
              <a:solidFill>
                <a:schemeClr val="accent1">
                  <a:lumMod val="75000"/>
                </a:schemeClr>
              </a:solidFill>
              <a:latin typeface="+mj-lt"/>
            </a:endParaRPr>
          </a:p>
        </p:txBody>
      </p:sp>
      <p:sp>
        <p:nvSpPr>
          <p:cNvPr id="26" name="TextBox 25"/>
          <p:cNvSpPr txBox="1"/>
          <p:nvPr/>
        </p:nvSpPr>
        <p:spPr>
          <a:xfrm>
            <a:off x="2081035" y="1965345"/>
            <a:ext cx="2066945" cy="600164"/>
          </a:xfrm>
          <a:prstGeom prst="rect">
            <a:avLst/>
          </a:prstGeom>
          <a:noFill/>
        </p:spPr>
        <p:txBody>
          <a:bodyPr wrap="square" rtlCol="0">
            <a:spAutoFit/>
          </a:bodyPr>
          <a:lstStyle/>
          <a:p>
            <a:pPr algn="ctr"/>
            <a:r>
              <a:rPr lang="ru-RU" sz="1100" dirty="0" smtClean="0">
                <a:solidFill>
                  <a:schemeClr val="accent1">
                    <a:lumMod val="75000"/>
                  </a:schemeClr>
                </a:solidFill>
                <a:latin typeface="+mj-lt"/>
              </a:rPr>
              <a:t>Безопасность / Общественно-деловая инфраструктура и прилегающие пространства</a:t>
            </a:r>
          </a:p>
        </p:txBody>
      </p:sp>
      <p:sp>
        <p:nvSpPr>
          <p:cNvPr id="27" name="TextBox 26"/>
          <p:cNvSpPr txBox="1"/>
          <p:nvPr/>
        </p:nvSpPr>
        <p:spPr>
          <a:xfrm>
            <a:off x="2081035" y="3595547"/>
            <a:ext cx="1987658" cy="769441"/>
          </a:xfrm>
          <a:prstGeom prst="rect">
            <a:avLst/>
          </a:prstGeom>
          <a:noFill/>
        </p:spPr>
        <p:txBody>
          <a:bodyPr wrap="square" rtlCol="0">
            <a:spAutoFit/>
          </a:bodyPr>
          <a:lstStyle/>
          <a:p>
            <a:pPr algn="ctr"/>
            <a:r>
              <a:rPr lang="ru-RU" sz="1100" dirty="0" smtClean="0">
                <a:solidFill>
                  <a:schemeClr val="accent1">
                    <a:lumMod val="75000"/>
                  </a:schemeClr>
                </a:solidFill>
                <a:latin typeface="+mj-lt"/>
              </a:rPr>
              <a:t>Экологичность и здоровье / Общественно-деловая инфраструктура и прилегающие пространства</a:t>
            </a:r>
          </a:p>
        </p:txBody>
      </p:sp>
      <p:sp>
        <p:nvSpPr>
          <p:cNvPr id="28" name="TextBox 27"/>
          <p:cNvSpPr txBox="1"/>
          <p:nvPr/>
        </p:nvSpPr>
        <p:spPr>
          <a:xfrm>
            <a:off x="2193717" y="5320599"/>
            <a:ext cx="1762294" cy="600164"/>
          </a:xfrm>
          <a:prstGeom prst="rect">
            <a:avLst/>
          </a:prstGeom>
          <a:noFill/>
        </p:spPr>
        <p:txBody>
          <a:bodyPr wrap="square" rtlCol="0">
            <a:spAutoFit/>
          </a:bodyPr>
          <a:lstStyle/>
          <a:p>
            <a:pPr algn="ctr"/>
            <a:r>
              <a:rPr lang="ru-RU" sz="1100" dirty="0" smtClean="0">
                <a:solidFill>
                  <a:schemeClr val="accent1">
                    <a:lumMod val="75000"/>
                  </a:schemeClr>
                </a:solidFill>
                <a:latin typeface="+mj-lt"/>
              </a:rPr>
              <a:t>Экологичность и здоровье / Общегородское</a:t>
            </a:r>
            <a:endParaRPr lang="ru-RU" sz="1100" dirty="0">
              <a:solidFill>
                <a:schemeClr val="accent1">
                  <a:lumMod val="75000"/>
                </a:schemeClr>
              </a:solidFill>
              <a:latin typeface="+mj-lt"/>
            </a:endParaRPr>
          </a:p>
          <a:p>
            <a:pPr algn="ctr"/>
            <a:r>
              <a:rPr lang="ru-RU" sz="1100" dirty="0">
                <a:solidFill>
                  <a:schemeClr val="accent1">
                    <a:lumMod val="75000"/>
                  </a:schemeClr>
                </a:solidFill>
                <a:latin typeface="+mj-lt"/>
              </a:rPr>
              <a:t>пространство</a:t>
            </a:r>
            <a:endParaRPr lang="ru-RU" sz="1100" dirty="0" smtClean="0">
              <a:solidFill>
                <a:schemeClr val="accent1">
                  <a:lumMod val="75000"/>
                </a:schemeClr>
              </a:solidFill>
              <a:latin typeface="+mj-lt"/>
            </a:endParaRPr>
          </a:p>
        </p:txBody>
      </p:sp>
      <p:sp>
        <p:nvSpPr>
          <p:cNvPr id="22" name="TextBox 21"/>
          <p:cNvSpPr txBox="1"/>
          <p:nvPr/>
        </p:nvSpPr>
        <p:spPr>
          <a:xfrm>
            <a:off x="8519846" y="828327"/>
            <a:ext cx="2834822" cy="307777"/>
          </a:xfrm>
          <a:prstGeom prst="rect">
            <a:avLst/>
          </a:prstGeom>
          <a:noFill/>
        </p:spPr>
        <p:txBody>
          <a:bodyPr wrap="square" rtlCol="0">
            <a:spAutoFit/>
          </a:bodyPr>
          <a:lstStyle/>
          <a:p>
            <a:pPr algn="ctr"/>
            <a:r>
              <a:rPr lang="ru-RU" sz="1400" b="1" dirty="0" smtClean="0">
                <a:solidFill>
                  <a:schemeClr val="accent1">
                    <a:lumMod val="75000"/>
                  </a:schemeClr>
                </a:solidFill>
                <a:latin typeface="+mj-lt"/>
              </a:rPr>
              <a:t>ЗАЧЕМ РЕГИОНУ</a:t>
            </a:r>
            <a:endParaRPr lang="ru-RU" sz="1400" b="1" dirty="0">
              <a:solidFill>
                <a:schemeClr val="accent1">
                  <a:lumMod val="75000"/>
                </a:schemeClr>
              </a:solidFill>
              <a:latin typeface="+mj-lt"/>
            </a:endParaRPr>
          </a:p>
        </p:txBody>
      </p:sp>
      <p:sp>
        <p:nvSpPr>
          <p:cNvPr id="29" name="TextBox 28"/>
          <p:cNvSpPr txBox="1"/>
          <p:nvPr/>
        </p:nvSpPr>
        <p:spPr>
          <a:xfrm>
            <a:off x="8220229" y="1965345"/>
            <a:ext cx="3434057" cy="1259319"/>
          </a:xfrm>
          <a:prstGeom prst="rect">
            <a:avLst/>
          </a:prstGeom>
          <a:noFill/>
        </p:spPr>
        <p:txBody>
          <a:bodyPr wrap="square" rtlCol="0">
            <a:spAutoFit/>
          </a:bodyPr>
          <a:lstStyle/>
          <a:p>
            <a:pPr>
              <a:lnSpc>
                <a:spcPts val="1300"/>
              </a:lnSpc>
            </a:pPr>
            <a:r>
              <a:rPr lang="ru-RU" sz="1100" b="1" dirty="0" smtClean="0">
                <a:solidFill>
                  <a:schemeClr val="accent1">
                    <a:lumMod val="75000"/>
                  </a:schemeClr>
                </a:solidFill>
                <a:latin typeface="+mj-lt"/>
              </a:rPr>
              <a:t>1. Экономичность </a:t>
            </a:r>
            <a:r>
              <a:rPr lang="ru-RU" sz="1100" dirty="0" smtClean="0">
                <a:solidFill>
                  <a:schemeClr val="accent1">
                    <a:lumMod val="75000"/>
                  </a:schemeClr>
                </a:solidFill>
                <a:latin typeface="+mj-lt"/>
              </a:rPr>
              <a:t>– снижение потребления энергии</a:t>
            </a:r>
          </a:p>
          <a:p>
            <a:pPr>
              <a:lnSpc>
                <a:spcPts val="1300"/>
              </a:lnSpc>
            </a:pPr>
            <a:r>
              <a:rPr lang="ru-RU" sz="1100" b="1" dirty="0" smtClean="0">
                <a:solidFill>
                  <a:schemeClr val="accent1">
                    <a:lumMod val="75000"/>
                  </a:schemeClr>
                </a:solidFill>
                <a:latin typeface="+mj-lt"/>
              </a:rPr>
              <a:t>2. Инновационность </a:t>
            </a:r>
            <a:r>
              <a:rPr lang="ru-RU" sz="1100" dirty="0" smtClean="0">
                <a:solidFill>
                  <a:schemeClr val="accent1">
                    <a:lumMod val="75000"/>
                  </a:schemeClr>
                </a:solidFill>
                <a:latin typeface="+mj-lt"/>
              </a:rPr>
              <a:t>– внедрение интеллектуальной системы освещения (часть «Умный город»)</a:t>
            </a:r>
          </a:p>
          <a:p>
            <a:pPr>
              <a:lnSpc>
                <a:spcPts val="1300"/>
              </a:lnSpc>
            </a:pPr>
            <a:r>
              <a:rPr lang="ru-RU" sz="1100" b="1" dirty="0" smtClean="0">
                <a:solidFill>
                  <a:schemeClr val="accent1">
                    <a:lumMod val="75000"/>
                  </a:schemeClr>
                </a:solidFill>
                <a:latin typeface="+mj-lt"/>
              </a:rPr>
              <a:t>3. Экологичность </a:t>
            </a:r>
            <a:r>
              <a:rPr lang="ru-RU" sz="1100" dirty="0" smtClean="0">
                <a:solidFill>
                  <a:schemeClr val="accent1">
                    <a:lumMod val="75000"/>
                  </a:schemeClr>
                </a:solidFill>
                <a:latin typeface="+mj-lt"/>
              </a:rPr>
              <a:t>– снижение светового шума</a:t>
            </a:r>
          </a:p>
          <a:p>
            <a:pPr>
              <a:lnSpc>
                <a:spcPts val="1300"/>
              </a:lnSpc>
            </a:pPr>
            <a:r>
              <a:rPr lang="ru-RU" sz="1100" b="1" dirty="0" smtClean="0">
                <a:solidFill>
                  <a:schemeClr val="accent1">
                    <a:lumMod val="75000"/>
                  </a:schemeClr>
                </a:solidFill>
                <a:latin typeface="+mj-lt"/>
              </a:rPr>
              <a:t>4. Безопасность </a:t>
            </a:r>
            <a:r>
              <a:rPr lang="ru-RU" sz="1100" dirty="0" smtClean="0">
                <a:solidFill>
                  <a:schemeClr val="accent1">
                    <a:lumMod val="75000"/>
                  </a:schemeClr>
                </a:solidFill>
                <a:latin typeface="+mj-lt"/>
              </a:rPr>
              <a:t>– рост доли освещенных улиц, снижение аварийного и преступного элемента городской системы</a:t>
            </a:r>
          </a:p>
        </p:txBody>
      </p:sp>
      <p:sp>
        <p:nvSpPr>
          <p:cNvPr id="30" name="TextBox 29"/>
          <p:cNvSpPr txBox="1"/>
          <p:nvPr/>
        </p:nvSpPr>
        <p:spPr>
          <a:xfrm>
            <a:off x="8220230" y="3571606"/>
            <a:ext cx="3339166" cy="1426031"/>
          </a:xfrm>
          <a:prstGeom prst="rect">
            <a:avLst/>
          </a:prstGeom>
          <a:noFill/>
        </p:spPr>
        <p:txBody>
          <a:bodyPr wrap="square" rtlCol="0">
            <a:spAutoFit/>
          </a:bodyPr>
          <a:lstStyle>
            <a:defPPr>
              <a:defRPr lang="ru-RU"/>
            </a:defPPr>
            <a:lvl1pPr>
              <a:lnSpc>
                <a:spcPts val="1300"/>
              </a:lnSpc>
              <a:defRPr sz="1100" b="1">
                <a:solidFill>
                  <a:schemeClr val="accent1">
                    <a:lumMod val="75000"/>
                  </a:schemeClr>
                </a:solidFill>
                <a:latin typeface="+mj-lt"/>
              </a:defRPr>
            </a:lvl1pPr>
          </a:lstStyle>
          <a:p>
            <a:r>
              <a:rPr lang="ru-RU" dirty="0"/>
              <a:t>1. Эффективность </a:t>
            </a:r>
            <a:r>
              <a:rPr lang="ru-RU" b="0" dirty="0"/>
              <a:t>– в полном объеме реализуется потребность в технике</a:t>
            </a:r>
          </a:p>
          <a:p>
            <a:r>
              <a:rPr lang="ru-RU" dirty="0"/>
              <a:t>2. Экологичность </a:t>
            </a:r>
            <a:r>
              <a:rPr lang="ru-RU" b="0" dirty="0"/>
              <a:t>– снижение загрязненности, снижение несчастных случаев травматизма</a:t>
            </a:r>
          </a:p>
          <a:p>
            <a:r>
              <a:rPr lang="ru-RU" dirty="0"/>
              <a:t>3. Индекс удовлетворенности </a:t>
            </a:r>
            <a:r>
              <a:rPr lang="ru-RU" b="0" dirty="0" smtClean="0"/>
              <a:t>–</a:t>
            </a:r>
            <a:r>
              <a:rPr lang="en-US" b="0" dirty="0" smtClean="0"/>
              <a:t> </a:t>
            </a:r>
            <a:r>
              <a:rPr lang="ru-RU" b="0" dirty="0" smtClean="0"/>
              <a:t>позитивная </a:t>
            </a:r>
            <a:r>
              <a:rPr lang="ru-RU" b="0" dirty="0"/>
              <a:t>обратная связь граждан</a:t>
            </a:r>
          </a:p>
          <a:p>
            <a:r>
              <a:rPr lang="ru-RU" dirty="0"/>
              <a:t>4. Экономичность </a:t>
            </a:r>
            <a:r>
              <a:rPr lang="ru-RU" b="0" dirty="0"/>
              <a:t>– экономия на содержании парка новой техники (перед устаревшей)</a:t>
            </a:r>
          </a:p>
        </p:txBody>
      </p:sp>
      <p:sp>
        <p:nvSpPr>
          <p:cNvPr id="31" name="TextBox 30"/>
          <p:cNvSpPr txBox="1"/>
          <p:nvPr/>
        </p:nvSpPr>
        <p:spPr>
          <a:xfrm>
            <a:off x="8220230" y="5344579"/>
            <a:ext cx="3339166" cy="1092607"/>
          </a:xfrm>
          <a:prstGeom prst="rect">
            <a:avLst/>
          </a:prstGeom>
          <a:noFill/>
        </p:spPr>
        <p:txBody>
          <a:bodyPr wrap="square" rtlCol="0">
            <a:spAutoFit/>
          </a:bodyPr>
          <a:lstStyle>
            <a:defPPr>
              <a:defRPr lang="ru-RU"/>
            </a:defPPr>
            <a:lvl1pPr>
              <a:lnSpc>
                <a:spcPts val="1300"/>
              </a:lnSpc>
              <a:defRPr sz="1100" b="1">
                <a:solidFill>
                  <a:schemeClr val="accent1">
                    <a:lumMod val="75000"/>
                  </a:schemeClr>
                </a:solidFill>
                <a:latin typeface="+mj-lt"/>
              </a:defRPr>
            </a:lvl1pPr>
          </a:lstStyle>
          <a:p>
            <a:r>
              <a:rPr lang="ru-RU" dirty="0"/>
              <a:t>1. Эффективность </a:t>
            </a:r>
            <a:r>
              <a:rPr lang="ru-RU" b="0" dirty="0"/>
              <a:t>– достижение показателей качества водоснабжения</a:t>
            </a:r>
          </a:p>
          <a:p>
            <a:r>
              <a:rPr lang="ru-RU" dirty="0"/>
              <a:t>2. Индекс удовлетворенности </a:t>
            </a:r>
            <a:r>
              <a:rPr lang="ru-RU" b="0" dirty="0" smtClean="0"/>
              <a:t>–</a:t>
            </a:r>
            <a:r>
              <a:rPr lang="en-US" b="0" dirty="0" smtClean="0"/>
              <a:t> </a:t>
            </a:r>
            <a:r>
              <a:rPr lang="ru-RU" b="0" dirty="0" smtClean="0"/>
              <a:t>позитивная </a:t>
            </a:r>
            <a:r>
              <a:rPr lang="ru-RU" b="0" dirty="0"/>
              <a:t>обратная связь граждан</a:t>
            </a:r>
          </a:p>
          <a:p>
            <a:r>
              <a:rPr lang="ru-RU" dirty="0"/>
              <a:t>3. Экономичность </a:t>
            </a:r>
            <a:r>
              <a:rPr lang="ru-RU" b="0" dirty="0"/>
              <a:t>– экономия на содержании/ремонте оборудования</a:t>
            </a:r>
          </a:p>
        </p:txBody>
      </p:sp>
      <p:sp>
        <p:nvSpPr>
          <p:cNvPr id="2" name="Номер слайда 1"/>
          <p:cNvSpPr>
            <a:spLocks noGrp="1"/>
          </p:cNvSpPr>
          <p:nvPr>
            <p:ph type="sldNum" sz="quarter" idx="12"/>
          </p:nvPr>
        </p:nvSpPr>
        <p:spPr>
          <a:xfrm>
            <a:off x="9448800" y="6492875"/>
            <a:ext cx="2743200" cy="365125"/>
          </a:xfrm>
        </p:spPr>
        <p:txBody>
          <a:bodyPr/>
          <a:lstStyle/>
          <a:p>
            <a:fld id="{3F5C4814-5FD4-4B51-AEAA-E9EB516A8C40}" type="slidenum">
              <a:rPr lang="ru-RU" smtClean="0"/>
              <a:t>7</a:t>
            </a:fld>
            <a:endParaRPr lang="ru-RU" dirty="0"/>
          </a:p>
        </p:txBody>
      </p:sp>
    </p:spTree>
    <p:extLst>
      <p:ext uri="{BB962C8B-B14F-4D97-AF65-F5344CB8AC3E}">
        <p14:creationId xmlns:p14="http://schemas.microsoft.com/office/powerpoint/2010/main" val="151312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9" name="short story about the company"/>
          <p:cNvSpPr txBox="1"/>
          <p:nvPr/>
        </p:nvSpPr>
        <p:spPr>
          <a:xfrm>
            <a:off x="152053" y="354027"/>
            <a:ext cx="5847814" cy="6745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spAutoFit/>
          </a:bodyPr>
          <a:lstStyle>
            <a:lvl1pPr>
              <a:lnSpc>
                <a:spcPct val="90000"/>
              </a:lnSpc>
              <a:defRPr sz="7500" cap="all" spc="0">
                <a:latin typeface="+mn-lt"/>
                <a:ea typeface="+mn-ea"/>
                <a:cs typeface="+mn-cs"/>
                <a:sym typeface="Montserrat ExtraBold"/>
              </a:defRPr>
            </a:lvl1pPr>
          </a:lstStyle>
          <a:p>
            <a:pPr algn="ctr"/>
            <a:r>
              <a:rPr lang="ru-RU" sz="4500" dirty="0">
                <a:solidFill>
                  <a:srgbClr val="00B050"/>
                </a:solidFill>
              </a:rPr>
              <a:t>Как работает лизинг</a:t>
            </a:r>
            <a:endParaRPr sz="4500" dirty="0">
              <a:solidFill>
                <a:srgbClr val="00B050"/>
              </a:solidFill>
            </a:endParaRPr>
          </a:p>
        </p:txBody>
      </p:sp>
      <p:sp>
        <p:nvSpPr>
          <p:cNvPr id="1090" name="Lorem ipsum dolor sit elit, consect loreretur adipiscing nisi aute. ipsum sit elit, consect. consect loreretur adipiscing. Ipsum dolor sit elit, consect loreretur adipiscing nisi aute. ipsum sit elit. Lorem ipsum dolor sit elit, consect loreretur adipiscing nisi aute. ipsum sit elit, consect. consect"/>
          <p:cNvSpPr txBox="1"/>
          <p:nvPr/>
        </p:nvSpPr>
        <p:spPr>
          <a:xfrm>
            <a:off x="462454" y="5573531"/>
            <a:ext cx="5850453"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algn="just"/>
            <a:r>
              <a:rPr lang="ru-RU" sz="2000" dirty="0" smtClean="0">
                <a:solidFill>
                  <a:schemeClr val="tx1">
                    <a:lumMod val="75000"/>
                    <a:lumOff val="25000"/>
                  </a:schemeClr>
                </a:solidFill>
              </a:rPr>
              <a:t>Длительные сроки лизинга снижают размеры выплат и позволяют клиенту эффективно управлять денежными потоками.</a:t>
            </a:r>
            <a:endParaRPr lang="ru-RU" sz="2000" dirty="0">
              <a:solidFill>
                <a:schemeClr val="tx1">
                  <a:lumMod val="75000"/>
                  <a:lumOff val="25000"/>
                </a:schemeClr>
              </a:solidFill>
            </a:endParaRPr>
          </a:p>
        </p:txBody>
      </p:sp>
      <p:sp>
        <p:nvSpPr>
          <p:cNvPr id="1092" name="Lorem ipsumasi dolor situs elit."/>
          <p:cNvSpPr txBox="1"/>
          <p:nvPr/>
        </p:nvSpPr>
        <p:spPr>
          <a:xfrm>
            <a:off x="6975645" y="5021697"/>
            <a:ext cx="5029646" cy="482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ru-RU" sz="1400" dirty="0" smtClean="0">
                <a:solidFill>
                  <a:schemeClr val="tx1">
                    <a:lumMod val="75000"/>
                    <a:lumOff val="25000"/>
                  </a:schemeClr>
                </a:solidFill>
              </a:rPr>
              <a:t>По завершении договора лизинга имущество переходит в собственность Клиента.</a:t>
            </a:r>
          </a:p>
        </p:txBody>
      </p:sp>
      <p:sp>
        <p:nvSpPr>
          <p:cNvPr id="1094" name="Lorem ipsumasi dolor situs elit."/>
          <p:cNvSpPr txBox="1"/>
          <p:nvPr/>
        </p:nvSpPr>
        <p:spPr>
          <a:xfrm>
            <a:off x="2445351" y="2653248"/>
            <a:ext cx="1746253" cy="928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ru-RU" sz="1200" dirty="0" smtClean="0">
                <a:solidFill>
                  <a:schemeClr val="tx1">
                    <a:lumMod val="75000"/>
                    <a:lumOff val="25000"/>
                  </a:schemeClr>
                </a:solidFill>
              </a:rPr>
              <a:t>Приобретенное имущество передается Клиенту во временное пользование.</a:t>
            </a:r>
          </a:p>
          <a:p>
            <a:r>
              <a:rPr sz="900" dirty="0" smtClean="0">
                <a:solidFill>
                  <a:schemeClr val="tx1">
                    <a:lumMod val="75000"/>
                    <a:lumOff val="25000"/>
                  </a:schemeClr>
                </a:solidFill>
              </a:rPr>
              <a:t>.</a:t>
            </a:r>
            <a:endParaRPr sz="900" dirty="0">
              <a:solidFill>
                <a:schemeClr val="tx1">
                  <a:lumMod val="75000"/>
                  <a:lumOff val="25000"/>
                </a:schemeClr>
              </a:solidFill>
            </a:endParaRPr>
          </a:p>
        </p:txBody>
      </p:sp>
      <p:sp>
        <p:nvSpPr>
          <p:cNvPr id="1096" name="Lorem ipsumasi dolor situs elit."/>
          <p:cNvSpPr txBox="1"/>
          <p:nvPr/>
        </p:nvSpPr>
        <p:spPr>
          <a:xfrm>
            <a:off x="324052" y="2653248"/>
            <a:ext cx="1746249"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ru-RU" sz="1200" dirty="0" smtClean="0">
                <a:solidFill>
                  <a:schemeClr val="tx1">
                    <a:lumMod val="75000"/>
                    <a:lumOff val="25000"/>
                  </a:schemeClr>
                </a:solidFill>
              </a:rPr>
              <a:t>Лизинговая компания по поручению Клиента приобретает для него имущество.</a:t>
            </a:r>
            <a:endParaRPr lang="ru-RU" sz="1200" dirty="0">
              <a:solidFill>
                <a:schemeClr val="tx1">
                  <a:lumMod val="75000"/>
                  <a:lumOff val="25000"/>
                </a:schemeClr>
              </a:solidFill>
            </a:endParaRPr>
          </a:p>
        </p:txBody>
      </p:sp>
      <p:sp>
        <p:nvSpPr>
          <p:cNvPr id="1098" name="Lorem ipsumasi dolor situs elit."/>
          <p:cNvSpPr txBox="1"/>
          <p:nvPr/>
        </p:nvSpPr>
        <p:spPr>
          <a:xfrm>
            <a:off x="4566656" y="2653248"/>
            <a:ext cx="1746251"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ru-RU" sz="1200" dirty="0" smtClean="0">
                <a:solidFill>
                  <a:schemeClr val="tx1">
                    <a:lumMod val="75000"/>
                    <a:lumOff val="25000"/>
                  </a:schemeClr>
                </a:solidFill>
              </a:rPr>
              <a:t>В течение действия договора лизинга Клиент оплачивает лизинговые платежи.</a:t>
            </a:r>
            <a:endParaRPr lang="ru-RU" sz="1200" dirty="0">
              <a:solidFill>
                <a:schemeClr val="tx1">
                  <a:lumMod val="75000"/>
                  <a:lumOff val="25000"/>
                </a:schemeClr>
              </a:solidFill>
            </a:endParaRPr>
          </a:p>
        </p:txBody>
      </p:sp>
      <p:pic>
        <p:nvPicPr>
          <p:cNvPr id="17" name="Рисунок 16"/>
          <p:cNvPicPr>
            <a:picLocks noChangeAspect="1"/>
          </p:cNvPicPr>
          <p:nvPr/>
        </p:nvPicPr>
        <p:blipFill rotWithShape="1">
          <a:blip r:embed="rId2" cstate="print">
            <a:extLst>
              <a:ext uri="{28A0092B-C50C-407E-A947-70E740481C1C}">
                <a14:useLocalDpi xmlns:a14="http://schemas.microsoft.com/office/drawing/2010/main" val="0"/>
              </a:ext>
            </a:extLst>
          </a:blip>
          <a:srcRect l="33254" t="7873" b="7484"/>
          <a:stretch/>
        </p:blipFill>
        <p:spPr>
          <a:xfrm flipH="1">
            <a:off x="324052" y="3576745"/>
            <a:ext cx="1602050" cy="1354418"/>
          </a:xfrm>
          <a:prstGeom prst="rect">
            <a:avLst/>
          </a:prstGeom>
        </p:spPr>
      </p:pic>
      <p:pic>
        <p:nvPicPr>
          <p:cNvPr id="20" name="Рисунок 19"/>
          <p:cNvPicPr>
            <a:picLocks noChangeAspect="1"/>
          </p:cNvPicPr>
          <p:nvPr/>
        </p:nvPicPr>
        <p:blipFill rotWithShape="1">
          <a:blip r:embed="rId3" cstate="print">
            <a:extLst>
              <a:ext uri="{28A0092B-C50C-407E-A947-70E740481C1C}">
                <a14:useLocalDpi xmlns:a14="http://schemas.microsoft.com/office/drawing/2010/main" val="0"/>
              </a:ext>
            </a:extLst>
          </a:blip>
          <a:srcRect l="13511" r="17961" b="15367"/>
          <a:stretch/>
        </p:blipFill>
        <p:spPr>
          <a:xfrm flipH="1">
            <a:off x="2457272" y="3576745"/>
            <a:ext cx="1644828" cy="1354418"/>
          </a:xfrm>
          <a:prstGeom prst="rect">
            <a:avLst/>
          </a:prstGeom>
        </p:spPr>
      </p:pic>
      <p:pic>
        <p:nvPicPr>
          <p:cNvPr id="23" name="Рисунок 22"/>
          <p:cNvPicPr>
            <a:picLocks noChangeAspect="1"/>
          </p:cNvPicPr>
          <p:nvPr/>
        </p:nvPicPr>
        <p:blipFill rotWithShape="1">
          <a:blip r:embed="rId4" cstate="print">
            <a:extLst>
              <a:ext uri="{28A0092B-C50C-407E-A947-70E740481C1C}">
                <a14:useLocalDpi xmlns:a14="http://schemas.microsoft.com/office/drawing/2010/main" val="0"/>
              </a:ext>
            </a:extLst>
          </a:blip>
          <a:srcRect l="34205" r="2787" b="15938"/>
          <a:stretch/>
        </p:blipFill>
        <p:spPr>
          <a:xfrm>
            <a:off x="6975645" y="811163"/>
            <a:ext cx="4632155" cy="4120000"/>
          </a:xfrm>
          <a:prstGeom prst="rect">
            <a:avLst/>
          </a:prstGeom>
        </p:spPr>
      </p:pic>
      <p:pic>
        <p:nvPicPr>
          <p:cNvPr id="24" name="Рисунок 23"/>
          <p:cNvPicPr>
            <a:picLocks noChangeAspect="1"/>
          </p:cNvPicPr>
          <p:nvPr/>
        </p:nvPicPr>
        <p:blipFill rotWithShape="1">
          <a:blip r:embed="rId5" cstate="print">
            <a:extLst>
              <a:ext uri="{28A0092B-C50C-407E-A947-70E740481C1C}">
                <a14:useLocalDpi xmlns:a14="http://schemas.microsoft.com/office/drawing/2010/main" val="0"/>
              </a:ext>
            </a:extLst>
          </a:blip>
          <a:srcRect l="12576" r="11868" b="15342"/>
          <a:stretch/>
        </p:blipFill>
        <p:spPr>
          <a:xfrm>
            <a:off x="4633270" y="3576746"/>
            <a:ext cx="1811205" cy="1354418"/>
          </a:xfrm>
          <a:prstGeom prst="rect">
            <a:avLst/>
          </a:prstGeom>
        </p:spPr>
      </p:pic>
      <p:cxnSp>
        <p:nvCxnSpPr>
          <p:cNvPr id="25" name="Straight Connector 5"/>
          <p:cNvCxnSpPr/>
          <p:nvPr/>
        </p:nvCxnSpPr>
        <p:spPr>
          <a:xfrm flipV="1">
            <a:off x="324052" y="5496003"/>
            <a:ext cx="0" cy="468411"/>
          </a:xfrm>
          <a:prstGeom prst="line">
            <a:avLst/>
          </a:prstGeom>
          <a:ln w="38100" cap="sq">
            <a:solidFill>
              <a:srgbClr val="00BC78"/>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6"/>
          <p:cNvCxnSpPr/>
          <p:nvPr/>
        </p:nvCxnSpPr>
        <p:spPr>
          <a:xfrm>
            <a:off x="324052" y="5496003"/>
            <a:ext cx="468411" cy="0"/>
          </a:xfrm>
          <a:prstGeom prst="line">
            <a:avLst/>
          </a:prstGeom>
          <a:ln w="38100" cap="sq">
            <a:solidFill>
              <a:srgbClr val="00BC78"/>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8"/>
          <p:cNvCxnSpPr/>
          <p:nvPr/>
        </p:nvCxnSpPr>
        <p:spPr>
          <a:xfrm rot="10800000" flipV="1">
            <a:off x="6468279" y="6113270"/>
            <a:ext cx="0" cy="468411"/>
          </a:xfrm>
          <a:prstGeom prst="line">
            <a:avLst/>
          </a:prstGeom>
          <a:ln w="38100" cap="sq">
            <a:solidFill>
              <a:srgbClr val="00BC78"/>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9"/>
          <p:cNvCxnSpPr/>
          <p:nvPr/>
        </p:nvCxnSpPr>
        <p:spPr>
          <a:xfrm rot="10800000">
            <a:off x="5999868" y="6581681"/>
            <a:ext cx="468411" cy="0"/>
          </a:xfrm>
          <a:prstGeom prst="line">
            <a:avLst/>
          </a:prstGeom>
          <a:ln w="38100" cap="sq">
            <a:solidFill>
              <a:srgbClr val="00BC78"/>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9791" y="0"/>
            <a:ext cx="2095500" cy="571500"/>
          </a:xfrm>
          <a:prstGeom prst="rect">
            <a:avLst/>
          </a:prstGeom>
        </p:spPr>
      </p:pic>
      <p:sp>
        <p:nvSpPr>
          <p:cNvPr id="18" name="Rounded Rectangle"/>
          <p:cNvSpPr/>
          <p:nvPr/>
        </p:nvSpPr>
        <p:spPr>
          <a:xfrm rot="16200000">
            <a:off x="800302" y="898410"/>
            <a:ext cx="317501" cy="1270001"/>
          </a:xfrm>
          <a:prstGeom prst="roundRect">
            <a:avLst>
              <a:gd name="adj" fmla="val 50000"/>
            </a:avLst>
          </a:prstGeom>
          <a:gradFill flip="none" rotWithShape="1">
            <a:gsLst>
              <a:gs pos="5000">
                <a:srgbClr val="009FE0">
                  <a:lumMod val="92000"/>
                </a:srgbClr>
              </a:gs>
              <a:gs pos="99000">
                <a:srgbClr val="00BC7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Tree>
    <p:extLst>
      <p:ext uri="{BB962C8B-B14F-4D97-AF65-F5344CB8AC3E}">
        <p14:creationId xmlns:p14="http://schemas.microsoft.com/office/powerpoint/2010/main" val="68813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ort story about the company"/>
          <p:cNvSpPr txBox="1"/>
          <p:nvPr/>
        </p:nvSpPr>
        <p:spPr>
          <a:xfrm>
            <a:off x="284830" y="220396"/>
            <a:ext cx="8679119" cy="1097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b">
            <a:spAutoFit/>
          </a:bodyPr>
          <a:lstStyle>
            <a:lvl1pPr>
              <a:lnSpc>
                <a:spcPct val="90000"/>
              </a:lnSpc>
              <a:defRPr sz="7500" cap="all" spc="0">
                <a:latin typeface="+mn-lt"/>
                <a:ea typeface="+mn-ea"/>
                <a:cs typeface="+mn-cs"/>
                <a:sym typeface="Montserrat ExtraBold"/>
              </a:defRPr>
            </a:lvl1pPr>
          </a:lstStyle>
          <a:p>
            <a:pPr lvl="0">
              <a:lnSpc>
                <a:spcPct val="100000"/>
              </a:lnSpc>
              <a:defRPr/>
            </a:pPr>
            <a:r>
              <a:rPr lang="ru-RU" altLang="ru-RU" sz="4800" dirty="0">
                <a:solidFill>
                  <a:srgbClr val="00B050"/>
                </a:solidFill>
              </a:rPr>
              <a:t>Схема реализации сделки</a:t>
            </a:r>
          </a:p>
          <a:p>
            <a:pPr lvl="0">
              <a:lnSpc>
                <a:spcPct val="100000"/>
              </a:lnSpc>
              <a:defRPr/>
            </a:pPr>
            <a:r>
              <a:rPr lang="ru-RU" altLang="ru-RU" sz="2000" dirty="0">
                <a:solidFill>
                  <a:srgbClr val="00B050"/>
                </a:solidFill>
              </a:rPr>
              <a:t>Лизингополучатель – административный орган власти</a:t>
            </a:r>
          </a:p>
        </p:txBody>
      </p:sp>
      <p:sp>
        <p:nvSpPr>
          <p:cNvPr id="46" name="Rounded Rectangle"/>
          <p:cNvSpPr/>
          <p:nvPr/>
        </p:nvSpPr>
        <p:spPr>
          <a:xfrm rot="16200000">
            <a:off x="7227106" y="2628649"/>
            <a:ext cx="764852" cy="2222797"/>
          </a:xfrm>
          <a:prstGeom prst="roundRect">
            <a:avLst>
              <a:gd name="adj" fmla="val 50000"/>
            </a:avLst>
          </a:prstGeom>
          <a:solidFill>
            <a:srgbClr val="0070C0">
              <a:alpha val="80000"/>
            </a:srgbClr>
          </a:solidFill>
          <a:ln w="12700">
            <a:miter lim="400000"/>
          </a:ln>
        </p:spPr>
        <p:txBody>
          <a:bodyPr lIns="0" tIns="0" rIns="0" bIns="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solidFill>
                <a:srgbClr val="01B4AB"/>
              </a:solidFill>
            </a:endParaRPr>
          </a:p>
        </p:txBody>
      </p:sp>
      <p:sp>
        <p:nvSpPr>
          <p:cNvPr id="43" name="Rounded Rectangle"/>
          <p:cNvSpPr/>
          <p:nvPr/>
        </p:nvSpPr>
        <p:spPr>
          <a:xfrm rot="16200000">
            <a:off x="3761513" y="2369880"/>
            <a:ext cx="719215" cy="2621117"/>
          </a:xfrm>
          <a:prstGeom prst="roundRect">
            <a:avLst>
              <a:gd name="adj" fmla="val 50000"/>
            </a:avLst>
          </a:prstGeom>
          <a:gradFill flip="none" rotWithShape="1">
            <a:gsLst>
              <a:gs pos="5000">
                <a:srgbClr val="009FE0">
                  <a:lumMod val="92000"/>
                </a:srgbClr>
              </a:gs>
              <a:gs pos="99000">
                <a:srgbClr val="00BC7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sp>
        <p:nvSpPr>
          <p:cNvPr id="9" name="TextBox 8"/>
          <p:cNvSpPr txBox="1"/>
          <p:nvPr/>
        </p:nvSpPr>
        <p:spPr>
          <a:xfrm>
            <a:off x="9613247" y="3412354"/>
            <a:ext cx="2578753" cy="1315633"/>
          </a:xfrm>
          <a:prstGeom prst="rect">
            <a:avLst/>
          </a:prstGeom>
          <a:noFill/>
        </p:spPr>
        <p:txBody>
          <a:bodyPr wrap="square" lIns="103900" tIns="51951" rIns="103900" bIns="51951" rtlCol="0">
            <a:spAutoFit/>
          </a:bodyPr>
          <a:lstStyle/>
          <a:p>
            <a:pPr>
              <a:spcAft>
                <a:spcPts val="800"/>
              </a:spcAft>
              <a:defRPr/>
            </a:pPr>
            <a:r>
              <a:rPr lang="ru-RU" sz="1467" b="1" kern="0" dirty="0">
                <a:solidFill>
                  <a:srgbClr val="0070C0"/>
                </a:solidFill>
                <a:latin typeface="Trebuchet MS" panose="020B0603020202020204" pitchFamily="34" charset="0"/>
              </a:rPr>
              <a:t>Источники погашения лизинговых платежей:</a:t>
            </a:r>
          </a:p>
          <a:p>
            <a:pPr marL="324680" indent="-324680">
              <a:spcAft>
                <a:spcPts val="800"/>
              </a:spcAft>
              <a:buFont typeface="Arial" panose="020B0604020202020204" pitchFamily="34" charset="0"/>
              <a:buChar char="•"/>
              <a:defRPr/>
            </a:pPr>
            <a:r>
              <a:rPr lang="ru-RU" sz="1200" kern="0" dirty="0">
                <a:solidFill>
                  <a:srgbClr val="0070C0"/>
                </a:solidFill>
                <a:latin typeface="Trebuchet MS" panose="020B0603020202020204" pitchFamily="34" charset="0"/>
              </a:rPr>
              <a:t>бюджет</a:t>
            </a:r>
          </a:p>
          <a:p>
            <a:pPr marL="324680" indent="-324680">
              <a:spcAft>
                <a:spcPts val="800"/>
              </a:spcAft>
              <a:buFont typeface="Arial" panose="020B0604020202020204" pitchFamily="34" charset="0"/>
              <a:buChar char="•"/>
              <a:defRPr/>
            </a:pPr>
            <a:r>
              <a:rPr lang="ru-RU" sz="1200" kern="0" dirty="0">
                <a:solidFill>
                  <a:srgbClr val="0070C0"/>
                </a:solidFill>
                <a:latin typeface="Trebuchet MS" panose="020B0603020202020204" pitchFamily="34" charset="0"/>
              </a:rPr>
              <a:t>региональная целевая программа</a:t>
            </a:r>
          </a:p>
        </p:txBody>
      </p:sp>
      <p:sp>
        <p:nvSpPr>
          <p:cNvPr id="10" name="Rectangle 70"/>
          <p:cNvSpPr>
            <a:spLocks noChangeArrowheads="1"/>
          </p:cNvSpPr>
          <p:nvPr/>
        </p:nvSpPr>
        <p:spPr bwMode="auto">
          <a:xfrm>
            <a:off x="303997" y="3294391"/>
            <a:ext cx="1217996" cy="745655"/>
          </a:xfrm>
          <a:prstGeom prst="rect">
            <a:avLst/>
          </a:prstGeom>
          <a:solidFill>
            <a:schemeClr val="bg2">
              <a:lumMod val="75000"/>
            </a:schemeClr>
          </a:solidFill>
          <a:ln w="38100" cap="rnd">
            <a:noFill/>
            <a:miter lim="800000"/>
            <a:headEnd/>
            <a:tailEnd/>
          </a:ln>
        </p:spPr>
        <p:txBody>
          <a:bodyPr lIns="77561" tIns="38781" rIns="77561" bIns="38781"/>
          <a:lstStyle/>
          <a:p>
            <a:pPr defTabSz="865813">
              <a:spcBef>
                <a:spcPct val="30000"/>
              </a:spcBef>
              <a:buClr>
                <a:srgbClr val="008080"/>
              </a:buClr>
              <a:buSzPct val="85000"/>
              <a:tabLst>
                <a:tab pos="1405144" algn="l"/>
              </a:tabLst>
              <a:defRPr/>
            </a:pPr>
            <a:endParaRPr lang="ru-RU" sz="1467" kern="0">
              <a:solidFill>
                <a:srgbClr val="FFFFFF"/>
              </a:solidFill>
              <a:latin typeface="Trebuchet MS" panose="020B0603020202020204" pitchFamily="34" charset="0"/>
            </a:endParaRPr>
          </a:p>
          <a:p>
            <a:pPr defTabSz="865813">
              <a:spcBef>
                <a:spcPct val="30000"/>
              </a:spcBef>
              <a:buClr>
                <a:srgbClr val="008080"/>
              </a:buClr>
              <a:buSzPct val="85000"/>
              <a:tabLst>
                <a:tab pos="1405144" algn="l"/>
              </a:tabLst>
              <a:defRPr/>
            </a:pPr>
            <a:endParaRPr lang="ru-RU" sz="2400" kern="0">
              <a:solidFill>
                <a:srgbClr val="FFFFFF"/>
              </a:solidFill>
              <a:latin typeface="Trebuchet MS" panose="020B0603020202020204" pitchFamily="34" charset="0"/>
            </a:endParaRPr>
          </a:p>
        </p:txBody>
      </p:sp>
      <p:sp>
        <p:nvSpPr>
          <p:cNvPr id="15" name="Text Box 541"/>
          <p:cNvSpPr txBox="1">
            <a:spLocks noChangeArrowheads="1"/>
          </p:cNvSpPr>
          <p:nvPr/>
        </p:nvSpPr>
        <p:spPr bwMode="auto">
          <a:xfrm>
            <a:off x="4154237" y="2847120"/>
            <a:ext cx="1671053" cy="28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68" tIns="15268" rIns="15268" bIns="15268"/>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defTabSz="865813" eaLnBrk="1" hangingPunct="1">
              <a:buClr>
                <a:srgbClr val="008080"/>
              </a:buClr>
              <a:buSzPct val="85000"/>
              <a:tabLst>
                <a:tab pos="1405144" algn="l"/>
              </a:tabLst>
              <a:defRPr/>
            </a:pPr>
            <a:r>
              <a:rPr lang="ru-RU" sz="933" b="1" i="0" kern="0" dirty="0">
                <a:solidFill>
                  <a:schemeClr val="bg2">
                    <a:lumMod val="50000"/>
                  </a:schemeClr>
                </a:solidFill>
                <a:latin typeface="Trebuchet MS" panose="020B0603020202020204" pitchFamily="34" charset="0"/>
              </a:rPr>
              <a:t>Договор купли-продажи</a:t>
            </a:r>
            <a:endParaRPr lang="ru-RU" sz="1333" i="0" kern="0" dirty="0">
              <a:solidFill>
                <a:schemeClr val="bg2">
                  <a:lumMod val="50000"/>
                </a:schemeClr>
              </a:solidFill>
              <a:latin typeface="Trebuchet MS" panose="020B0603020202020204" pitchFamily="34" charset="0"/>
            </a:endParaRPr>
          </a:p>
        </p:txBody>
      </p:sp>
      <p:sp>
        <p:nvSpPr>
          <p:cNvPr id="16" name="Text Box 542"/>
          <p:cNvSpPr txBox="1">
            <a:spLocks noChangeArrowheads="1"/>
          </p:cNvSpPr>
          <p:nvPr/>
        </p:nvSpPr>
        <p:spPr bwMode="auto">
          <a:xfrm>
            <a:off x="5447647" y="3480086"/>
            <a:ext cx="1361571" cy="26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68" tIns="15268" rIns="15268" bIns="15268"/>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defTabSz="865813" eaLnBrk="1" hangingPunct="1">
              <a:spcBef>
                <a:spcPct val="30000"/>
              </a:spcBef>
              <a:buClr>
                <a:srgbClr val="008080"/>
              </a:buClr>
              <a:buSzPct val="85000"/>
              <a:tabLst>
                <a:tab pos="1405144" algn="l"/>
              </a:tabLst>
              <a:defRPr/>
            </a:pPr>
            <a:r>
              <a:rPr lang="ru-RU" sz="933" b="1" i="0" kern="0" dirty="0">
                <a:solidFill>
                  <a:schemeClr val="bg2">
                    <a:lumMod val="50000"/>
                  </a:schemeClr>
                </a:solidFill>
                <a:latin typeface="Trebuchet MS" panose="020B0603020202020204" pitchFamily="34" charset="0"/>
              </a:rPr>
              <a:t>Договор</a:t>
            </a:r>
            <a:r>
              <a:rPr lang="en-US" sz="933" b="1" i="0" kern="0" dirty="0">
                <a:solidFill>
                  <a:schemeClr val="bg2">
                    <a:lumMod val="50000"/>
                  </a:schemeClr>
                </a:solidFill>
                <a:latin typeface="Trebuchet MS" panose="020B0603020202020204" pitchFamily="34" charset="0"/>
              </a:rPr>
              <a:t> </a:t>
            </a:r>
            <a:r>
              <a:rPr lang="ru-RU" sz="933" b="1" i="0" kern="0" dirty="0">
                <a:solidFill>
                  <a:schemeClr val="bg2">
                    <a:lumMod val="50000"/>
                  </a:schemeClr>
                </a:solidFill>
                <a:latin typeface="Trebuchet MS" panose="020B0603020202020204" pitchFamily="34" charset="0"/>
              </a:rPr>
              <a:t>лизинга</a:t>
            </a:r>
            <a:endParaRPr lang="ru-RU" sz="1333" i="0" kern="0" dirty="0">
              <a:solidFill>
                <a:schemeClr val="bg2">
                  <a:lumMod val="50000"/>
                </a:schemeClr>
              </a:solidFill>
              <a:latin typeface="Trebuchet MS" panose="020B0603020202020204" pitchFamily="34" charset="0"/>
            </a:endParaRPr>
          </a:p>
        </p:txBody>
      </p:sp>
      <p:sp>
        <p:nvSpPr>
          <p:cNvPr id="17" name="Text Box 548"/>
          <p:cNvSpPr txBox="1">
            <a:spLocks noChangeArrowheads="1"/>
          </p:cNvSpPr>
          <p:nvPr/>
        </p:nvSpPr>
        <p:spPr bwMode="auto">
          <a:xfrm>
            <a:off x="1573998" y="3464782"/>
            <a:ext cx="1974517" cy="28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68" tIns="15268" rIns="15268" bIns="15268"/>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defTabSz="865813" eaLnBrk="1" hangingPunct="1">
              <a:buClr>
                <a:srgbClr val="008080"/>
              </a:buClr>
              <a:buSzPct val="85000"/>
              <a:tabLst>
                <a:tab pos="1405144" algn="l"/>
              </a:tabLst>
              <a:defRPr/>
            </a:pPr>
            <a:r>
              <a:rPr lang="ru-RU" sz="933" b="1" i="0" kern="0" dirty="0">
                <a:solidFill>
                  <a:schemeClr val="bg2">
                    <a:lumMod val="50000"/>
                  </a:schemeClr>
                </a:solidFill>
                <a:latin typeface="Trebuchet MS" panose="020B0603020202020204" pitchFamily="34" charset="0"/>
              </a:rPr>
              <a:t>Кредитный договор</a:t>
            </a:r>
            <a:endParaRPr lang="ru-RU" sz="1333" i="0" kern="0" dirty="0">
              <a:solidFill>
                <a:schemeClr val="bg2">
                  <a:lumMod val="50000"/>
                </a:schemeClr>
              </a:solidFill>
              <a:latin typeface="Trebuchet MS" panose="020B0603020202020204" pitchFamily="34" charset="0"/>
            </a:endParaRPr>
          </a:p>
        </p:txBody>
      </p:sp>
      <p:sp>
        <p:nvSpPr>
          <p:cNvPr id="18" name="Text Box 538"/>
          <p:cNvSpPr txBox="1">
            <a:spLocks noChangeArrowheads="1"/>
          </p:cNvSpPr>
          <p:nvPr/>
        </p:nvSpPr>
        <p:spPr bwMode="auto">
          <a:xfrm>
            <a:off x="6475095" y="2056026"/>
            <a:ext cx="2271005" cy="676745"/>
          </a:xfrm>
          <a:prstGeom prst="rect">
            <a:avLst/>
          </a:prstGeom>
          <a:ln>
            <a:solidFill>
              <a:srgbClr val="0070C0"/>
            </a:solidFill>
            <a:headEnd/>
            <a:tailEnd/>
          </a:ln>
        </p:spPr>
        <p:style>
          <a:lnRef idx="2">
            <a:schemeClr val="accent5"/>
          </a:lnRef>
          <a:fillRef idx="1">
            <a:schemeClr val="lt1"/>
          </a:fillRef>
          <a:effectRef idx="0">
            <a:schemeClr val="accent5"/>
          </a:effectRef>
          <a:fontRef idx="minor">
            <a:schemeClr val="dk1"/>
          </a:fontRef>
        </p:style>
        <p:txBody>
          <a:bodyPr lIns="77561" tIns="38781" rIns="77561" bIns="38781" anchor="ctr"/>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algn="ctr" defTabSz="865813" eaLnBrk="1" hangingPunct="1">
              <a:buClr>
                <a:srgbClr val="008080"/>
              </a:buClr>
              <a:buSzPct val="85000"/>
              <a:tabLst>
                <a:tab pos="1405144" algn="l"/>
              </a:tabLst>
              <a:defRPr/>
            </a:pPr>
            <a:r>
              <a:rPr lang="ru-RU" sz="1333" b="1" i="0" kern="0" dirty="0">
                <a:solidFill>
                  <a:srgbClr val="0070C0"/>
                </a:solidFill>
                <a:latin typeface="Trebuchet MS" panose="020B0603020202020204" pitchFamily="34" charset="0"/>
              </a:rPr>
              <a:t>Пользователь имущества </a:t>
            </a:r>
          </a:p>
          <a:p>
            <a:pPr algn="ctr" defTabSz="865813" eaLnBrk="1" hangingPunct="1">
              <a:buClr>
                <a:srgbClr val="008080"/>
              </a:buClr>
              <a:buSzPct val="85000"/>
              <a:tabLst>
                <a:tab pos="1405144" algn="l"/>
              </a:tabLst>
              <a:defRPr/>
            </a:pPr>
            <a:r>
              <a:rPr lang="ru-RU" b="1" i="0" kern="0" dirty="0">
                <a:solidFill>
                  <a:srgbClr val="0070C0"/>
                </a:solidFill>
                <a:latin typeface="Trebuchet MS" panose="020B0603020202020204" pitchFamily="34" charset="0"/>
              </a:rPr>
              <a:t>(МУП, ГУП, ГБУ) </a:t>
            </a:r>
          </a:p>
        </p:txBody>
      </p:sp>
      <p:sp>
        <p:nvSpPr>
          <p:cNvPr id="19" name="Text Box 537"/>
          <p:cNvSpPr txBox="1">
            <a:spLocks noChangeArrowheads="1"/>
          </p:cNvSpPr>
          <p:nvPr/>
        </p:nvSpPr>
        <p:spPr bwMode="auto">
          <a:xfrm>
            <a:off x="3390177" y="2105884"/>
            <a:ext cx="1466440" cy="508448"/>
          </a:xfrm>
          <a:prstGeom prst="rect">
            <a:avLst/>
          </a:prstGeom>
          <a:solidFill>
            <a:schemeClr val="bg2">
              <a:lumMod val="75000"/>
            </a:schemeClr>
          </a:solidFill>
          <a:ln w="28575" cap="flat" cmpd="sng" algn="ctr">
            <a:noFill/>
            <a:prstDash val="solid"/>
            <a:headEnd/>
            <a:tailEnd/>
          </a:ln>
          <a:effectLst/>
        </p:spPr>
        <p:txBody>
          <a:bodyPr lIns="77561" tIns="38781" rIns="77561" bIns="38781" anchor="ctr"/>
          <a:lstStyle/>
          <a:p>
            <a:pPr algn="ctr" defTabSz="865813">
              <a:spcBef>
                <a:spcPct val="30000"/>
              </a:spcBef>
              <a:buClr>
                <a:srgbClr val="008080"/>
              </a:buClr>
              <a:buSzPct val="85000"/>
              <a:tabLst>
                <a:tab pos="1405144" algn="l"/>
              </a:tabLst>
              <a:defRPr/>
            </a:pPr>
            <a:r>
              <a:rPr lang="ru-RU" sz="1333" b="1" kern="0" dirty="0">
                <a:solidFill>
                  <a:schemeClr val="bg1"/>
                </a:solidFill>
                <a:latin typeface="Trebuchet MS" panose="020B0603020202020204" pitchFamily="34" charset="0"/>
              </a:rPr>
              <a:t>Поставщик</a:t>
            </a:r>
            <a:r>
              <a:rPr lang="ru-RU" sz="1333" b="1" kern="0" dirty="0">
                <a:solidFill>
                  <a:schemeClr val="accent5">
                    <a:lumMod val="75000"/>
                  </a:schemeClr>
                </a:solidFill>
                <a:latin typeface="Trebuchet MS" panose="020B0603020202020204" pitchFamily="34" charset="0"/>
              </a:rPr>
              <a:t> </a:t>
            </a:r>
          </a:p>
        </p:txBody>
      </p:sp>
      <p:cxnSp>
        <p:nvCxnSpPr>
          <p:cNvPr id="20" name="Прямая со стрелкой 19"/>
          <p:cNvCxnSpPr>
            <a:stCxn id="19" idx="2"/>
          </p:cNvCxnSpPr>
          <p:nvPr/>
        </p:nvCxnSpPr>
        <p:spPr>
          <a:xfrm>
            <a:off x="4123396" y="2614332"/>
            <a:ext cx="0" cy="659715"/>
          </a:xfrm>
          <a:prstGeom prst="straightConnector1">
            <a:avLst/>
          </a:prstGeom>
          <a:noFill/>
          <a:ln w="19050" cap="flat" cmpd="sng" algn="ctr">
            <a:solidFill>
              <a:schemeClr val="bg2">
                <a:lumMod val="75000"/>
              </a:schemeClr>
            </a:solidFill>
            <a:prstDash val="solid"/>
            <a:headEnd type="triangle"/>
            <a:tailEnd type="triangle"/>
          </a:ln>
          <a:effectLst/>
        </p:spPr>
      </p:cxnSp>
      <p:cxnSp>
        <p:nvCxnSpPr>
          <p:cNvPr id="21" name="Прямая со стрелкой 20"/>
          <p:cNvCxnSpPr/>
          <p:nvPr/>
        </p:nvCxnSpPr>
        <p:spPr>
          <a:xfrm flipH="1">
            <a:off x="1536758" y="3683797"/>
            <a:ext cx="1259039" cy="0"/>
          </a:xfrm>
          <a:prstGeom prst="straightConnector1">
            <a:avLst/>
          </a:prstGeom>
          <a:noFill/>
          <a:ln w="19050" cap="flat" cmpd="sng" algn="ctr">
            <a:solidFill>
              <a:schemeClr val="bg2">
                <a:lumMod val="75000"/>
              </a:schemeClr>
            </a:solidFill>
            <a:prstDash val="solid"/>
            <a:headEnd type="triangle"/>
            <a:tailEnd type="triangle"/>
          </a:ln>
          <a:effectLst/>
        </p:spPr>
      </p:cxnSp>
      <p:cxnSp>
        <p:nvCxnSpPr>
          <p:cNvPr id="22" name="Прямая со стрелкой 21"/>
          <p:cNvCxnSpPr>
            <a:endCxn id="18" idx="2"/>
          </p:cNvCxnSpPr>
          <p:nvPr/>
        </p:nvCxnSpPr>
        <p:spPr>
          <a:xfrm flipV="1">
            <a:off x="7610597" y="2732771"/>
            <a:ext cx="0" cy="566376"/>
          </a:xfrm>
          <a:prstGeom prst="straightConnector1">
            <a:avLst/>
          </a:prstGeom>
          <a:noFill/>
          <a:ln w="19050" cap="flat" cmpd="sng" algn="ctr">
            <a:solidFill>
              <a:srgbClr val="0070C0"/>
            </a:solidFill>
            <a:prstDash val="dash"/>
            <a:headEnd type="triangle"/>
            <a:tailEnd type="triangle"/>
          </a:ln>
          <a:effectLst/>
        </p:spPr>
      </p:cxnSp>
      <p:sp>
        <p:nvSpPr>
          <p:cNvPr id="23" name="TextBox 22"/>
          <p:cNvSpPr txBox="1"/>
          <p:nvPr/>
        </p:nvSpPr>
        <p:spPr>
          <a:xfrm>
            <a:off x="2867911" y="3455857"/>
            <a:ext cx="2538596" cy="381916"/>
          </a:xfrm>
          <a:prstGeom prst="rect">
            <a:avLst/>
          </a:prstGeom>
          <a:noFill/>
        </p:spPr>
        <p:txBody>
          <a:bodyPr wrap="square" lIns="103900" tIns="51951" rIns="103900" bIns="51951" rtlCol="0">
            <a:spAutoFit/>
          </a:bodyPr>
          <a:lstStyle/>
          <a:p>
            <a:pPr algn="ctr">
              <a:defRPr/>
            </a:pPr>
            <a:r>
              <a:rPr lang="ru-RU" b="1" kern="0" dirty="0">
                <a:solidFill>
                  <a:schemeClr val="bg1"/>
                </a:solidFill>
                <a:latin typeface="Trebuchet MS" panose="020B0603020202020204" pitchFamily="34" charset="0"/>
              </a:rPr>
              <a:t>АО Сбербанк Лизинг</a:t>
            </a:r>
          </a:p>
        </p:txBody>
      </p:sp>
      <p:sp>
        <p:nvSpPr>
          <p:cNvPr id="24" name="TextBox 23"/>
          <p:cNvSpPr txBox="1"/>
          <p:nvPr/>
        </p:nvSpPr>
        <p:spPr>
          <a:xfrm>
            <a:off x="561545" y="3491797"/>
            <a:ext cx="613786" cy="310037"/>
          </a:xfrm>
          <a:prstGeom prst="rect">
            <a:avLst/>
          </a:prstGeom>
          <a:noFill/>
        </p:spPr>
        <p:txBody>
          <a:bodyPr wrap="none" lIns="103900" tIns="51951" rIns="103900" bIns="51951" rtlCol="0">
            <a:spAutoFit/>
          </a:bodyPr>
          <a:lstStyle/>
          <a:p>
            <a:pPr>
              <a:defRPr/>
            </a:pPr>
            <a:r>
              <a:rPr lang="ru-RU" sz="1333" b="1" kern="0" dirty="0">
                <a:solidFill>
                  <a:schemeClr val="bg1"/>
                </a:solidFill>
                <a:latin typeface="Trebuchet MS" panose="020B0603020202020204" pitchFamily="34" charset="0"/>
              </a:rPr>
              <a:t>Банк</a:t>
            </a:r>
          </a:p>
        </p:txBody>
      </p:sp>
      <p:sp>
        <p:nvSpPr>
          <p:cNvPr id="25" name="Text Box 538"/>
          <p:cNvSpPr txBox="1">
            <a:spLocks noChangeArrowheads="1"/>
          </p:cNvSpPr>
          <p:nvPr/>
        </p:nvSpPr>
        <p:spPr bwMode="auto">
          <a:xfrm>
            <a:off x="9703749" y="2519700"/>
            <a:ext cx="2056833" cy="792189"/>
          </a:xfrm>
          <a:prstGeom prst="rect">
            <a:avLst/>
          </a:prstGeom>
          <a:noFill/>
          <a:ln w="28575">
            <a:solidFill>
              <a:srgbClr val="0070C0"/>
            </a:solidFill>
            <a:miter lim="800000"/>
            <a:headEnd/>
            <a:tailEnd/>
          </a:ln>
        </p:spPr>
        <p:txBody>
          <a:bodyPr lIns="77561" tIns="38781" rIns="77561" bIns="38781" anchor="ctr"/>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algn="ctr" defTabSz="865813" eaLnBrk="1" hangingPunct="1">
              <a:spcBef>
                <a:spcPct val="30000"/>
              </a:spcBef>
              <a:buClr>
                <a:srgbClr val="008080"/>
              </a:buClr>
              <a:buSzPct val="85000"/>
              <a:tabLst>
                <a:tab pos="1405144" algn="l"/>
              </a:tabLst>
              <a:defRPr/>
            </a:pPr>
            <a:endParaRPr lang="ru-RU" sz="1333" b="1" i="0" kern="0" dirty="0">
              <a:latin typeface="Trebuchet MS" panose="020B0603020202020204" pitchFamily="34" charset="0"/>
            </a:endParaRPr>
          </a:p>
        </p:txBody>
      </p:sp>
      <p:sp>
        <p:nvSpPr>
          <p:cNvPr id="26" name="TextBox 25"/>
          <p:cNvSpPr txBox="1"/>
          <p:nvPr/>
        </p:nvSpPr>
        <p:spPr>
          <a:xfrm>
            <a:off x="9809271" y="2665559"/>
            <a:ext cx="1864128" cy="515157"/>
          </a:xfrm>
          <a:prstGeom prst="rect">
            <a:avLst/>
          </a:prstGeom>
          <a:noFill/>
        </p:spPr>
        <p:txBody>
          <a:bodyPr wrap="none" lIns="103900" tIns="51951" rIns="103900" bIns="51951" rtlCol="0">
            <a:spAutoFit/>
          </a:bodyPr>
          <a:lstStyle/>
          <a:p>
            <a:pPr algn="ctr">
              <a:defRPr/>
            </a:pPr>
            <a:r>
              <a:rPr lang="ru-RU" sz="1333" b="1" kern="0" dirty="0">
                <a:solidFill>
                  <a:srgbClr val="0070C0"/>
                </a:solidFill>
                <a:latin typeface="Trebuchet MS" panose="020B0603020202020204" pitchFamily="34" charset="0"/>
              </a:rPr>
              <a:t>Бюджет Субъекта</a:t>
            </a:r>
          </a:p>
          <a:p>
            <a:pPr algn="ctr">
              <a:defRPr/>
            </a:pPr>
            <a:r>
              <a:rPr lang="ru-RU" sz="1333" b="1" kern="0" dirty="0">
                <a:solidFill>
                  <a:srgbClr val="0070C0"/>
                </a:solidFill>
                <a:latin typeface="Trebuchet MS" panose="020B0603020202020204" pitchFamily="34" charset="0"/>
              </a:rPr>
              <a:t>Целевая программа</a:t>
            </a:r>
          </a:p>
        </p:txBody>
      </p:sp>
      <p:cxnSp>
        <p:nvCxnSpPr>
          <p:cNvPr id="29" name="Прямая со стрелкой 28"/>
          <p:cNvCxnSpPr>
            <a:stCxn id="25" idx="1"/>
          </p:cNvCxnSpPr>
          <p:nvPr/>
        </p:nvCxnSpPr>
        <p:spPr>
          <a:xfrm flipH="1">
            <a:off x="8746100" y="2915796"/>
            <a:ext cx="957648" cy="764809"/>
          </a:xfrm>
          <a:prstGeom prst="straightConnector1">
            <a:avLst/>
          </a:prstGeom>
          <a:noFill/>
          <a:ln w="19050" cap="flat" cmpd="sng" algn="ctr">
            <a:solidFill>
              <a:srgbClr val="0070C0"/>
            </a:solidFill>
            <a:prstDash val="dash"/>
            <a:headEnd type="triangle"/>
            <a:tailEnd type="triangle"/>
          </a:ln>
          <a:effectLst/>
        </p:spPr>
      </p:cxnSp>
      <p:sp>
        <p:nvSpPr>
          <p:cNvPr id="30" name="TextBox 29"/>
          <p:cNvSpPr txBox="1"/>
          <p:nvPr/>
        </p:nvSpPr>
        <p:spPr>
          <a:xfrm>
            <a:off x="7858599" y="2881845"/>
            <a:ext cx="1530704" cy="392047"/>
          </a:xfrm>
          <a:prstGeom prst="rect">
            <a:avLst/>
          </a:prstGeom>
          <a:noFill/>
        </p:spPr>
        <p:txBody>
          <a:bodyPr wrap="none" lIns="103900" tIns="51951" rIns="103900" bIns="51951" rtlCol="0">
            <a:spAutoFit/>
          </a:bodyPr>
          <a:lstStyle/>
          <a:p>
            <a:pPr algn="r">
              <a:defRPr/>
            </a:pPr>
            <a:r>
              <a:rPr lang="ru-RU" sz="933" b="1" kern="0" dirty="0">
                <a:solidFill>
                  <a:srgbClr val="0070C0"/>
                </a:solidFill>
                <a:latin typeface="Trebuchet MS" panose="020B0603020202020204" pitchFamily="34" charset="0"/>
              </a:rPr>
              <a:t>Субсидия на оплату</a:t>
            </a:r>
          </a:p>
          <a:p>
            <a:pPr algn="r">
              <a:defRPr/>
            </a:pPr>
            <a:r>
              <a:rPr lang="ru-RU" sz="933" b="1" kern="0" dirty="0">
                <a:solidFill>
                  <a:srgbClr val="0070C0"/>
                </a:solidFill>
                <a:latin typeface="Trebuchet MS" panose="020B0603020202020204" pitchFamily="34" charset="0"/>
              </a:rPr>
              <a:t>лизинговых платежей</a:t>
            </a:r>
          </a:p>
        </p:txBody>
      </p:sp>
      <p:sp>
        <p:nvSpPr>
          <p:cNvPr id="31" name="TextBox 30"/>
          <p:cNvSpPr txBox="1"/>
          <p:nvPr/>
        </p:nvSpPr>
        <p:spPr>
          <a:xfrm>
            <a:off x="2860612" y="5388740"/>
            <a:ext cx="2732996" cy="515157"/>
          </a:xfrm>
          <a:prstGeom prst="rect">
            <a:avLst/>
          </a:prstGeom>
          <a:noFill/>
        </p:spPr>
        <p:txBody>
          <a:bodyPr wrap="square" lIns="103900" tIns="51951" rIns="103900" bIns="51951" rtlCol="0">
            <a:spAutoFit/>
          </a:bodyPr>
          <a:lstStyle/>
          <a:p>
            <a:pPr algn="ctr">
              <a:defRPr/>
            </a:pPr>
            <a:r>
              <a:rPr lang="ru-RU" sz="1333" b="1" kern="0" dirty="0">
                <a:solidFill>
                  <a:schemeClr val="bg2">
                    <a:lumMod val="50000"/>
                  </a:schemeClr>
                </a:solidFill>
                <a:latin typeface="Trebuchet MS" panose="020B0603020202020204" pitchFamily="34" charset="0"/>
              </a:rPr>
              <a:t>Лизинговое имущество должно быть застраховано</a:t>
            </a:r>
            <a:endParaRPr lang="ru-RU" sz="4800" b="1" kern="0" dirty="0">
              <a:solidFill>
                <a:schemeClr val="bg2">
                  <a:lumMod val="50000"/>
                </a:schemeClr>
              </a:solidFill>
              <a:latin typeface="Trebuchet MS" panose="020B0603020202020204" pitchFamily="34" charset="0"/>
            </a:endParaRPr>
          </a:p>
        </p:txBody>
      </p:sp>
      <p:sp>
        <p:nvSpPr>
          <p:cNvPr id="32" name="Прямоугольник 31"/>
          <p:cNvSpPr/>
          <p:nvPr/>
        </p:nvSpPr>
        <p:spPr>
          <a:xfrm>
            <a:off x="6198733" y="4183956"/>
            <a:ext cx="2626858" cy="515157"/>
          </a:xfrm>
          <a:prstGeom prst="rect">
            <a:avLst/>
          </a:prstGeom>
        </p:spPr>
        <p:txBody>
          <a:bodyPr wrap="square" lIns="103900" tIns="51951" rIns="103900" bIns="51951">
            <a:spAutoFit/>
          </a:bodyPr>
          <a:lstStyle/>
          <a:p>
            <a:pPr algn="ctr" defTabSz="865813">
              <a:buClr>
                <a:srgbClr val="008080"/>
              </a:buClr>
              <a:buSzPct val="85000"/>
              <a:tabLst>
                <a:tab pos="1405144" algn="l"/>
              </a:tabLst>
              <a:defRPr/>
            </a:pPr>
            <a:r>
              <a:rPr lang="ru-RU" sz="1333" b="1" kern="0" dirty="0">
                <a:solidFill>
                  <a:srgbClr val="0070C0"/>
                </a:solidFill>
                <a:latin typeface="Trebuchet MS" panose="020B0603020202020204" pitchFamily="34" charset="0"/>
              </a:rPr>
              <a:t>Закупочная процедура </a:t>
            </a:r>
            <a:endParaRPr lang="en-US" sz="1333" b="1" kern="0" dirty="0">
              <a:solidFill>
                <a:srgbClr val="0070C0"/>
              </a:solidFill>
              <a:latin typeface="Trebuchet MS" panose="020B0603020202020204" pitchFamily="34" charset="0"/>
            </a:endParaRPr>
          </a:p>
          <a:p>
            <a:pPr algn="ctr" defTabSz="865813">
              <a:buClr>
                <a:srgbClr val="008080"/>
              </a:buClr>
              <a:buSzPct val="85000"/>
              <a:tabLst>
                <a:tab pos="1405144" algn="l"/>
              </a:tabLst>
              <a:defRPr/>
            </a:pPr>
            <a:r>
              <a:rPr lang="ru-RU" sz="1333" b="1" kern="0" dirty="0">
                <a:solidFill>
                  <a:srgbClr val="0070C0"/>
                </a:solidFill>
                <a:latin typeface="Trebuchet MS" panose="020B0603020202020204" pitchFamily="34" charset="0"/>
              </a:rPr>
              <a:t>в соответствии с 44-ФЗ</a:t>
            </a:r>
          </a:p>
        </p:txBody>
      </p:sp>
      <p:sp>
        <p:nvSpPr>
          <p:cNvPr id="33" name="Text Box 537"/>
          <p:cNvSpPr txBox="1">
            <a:spLocks noChangeArrowheads="1"/>
          </p:cNvSpPr>
          <p:nvPr/>
        </p:nvSpPr>
        <p:spPr bwMode="auto">
          <a:xfrm>
            <a:off x="3387900" y="4678122"/>
            <a:ext cx="1466440" cy="621317"/>
          </a:xfrm>
          <a:prstGeom prst="rect">
            <a:avLst/>
          </a:prstGeom>
          <a:solidFill>
            <a:schemeClr val="bg2">
              <a:lumMod val="75000"/>
            </a:schemeClr>
          </a:solidFill>
          <a:ln w="28575" cap="flat" cmpd="sng" algn="ctr">
            <a:noFill/>
            <a:prstDash val="solid"/>
            <a:headEnd/>
            <a:tailEnd/>
          </a:ln>
          <a:effectLst/>
        </p:spPr>
        <p:txBody>
          <a:bodyPr lIns="77561" tIns="38781" rIns="77561" bIns="38781" anchor="ctr"/>
          <a:lstStyle/>
          <a:p>
            <a:pPr algn="ctr" defTabSz="865813">
              <a:spcBef>
                <a:spcPct val="30000"/>
              </a:spcBef>
              <a:buClr>
                <a:srgbClr val="008080"/>
              </a:buClr>
              <a:buSzPct val="85000"/>
              <a:tabLst>
                <a:tab pos="1405144" algn="l"/>
              </a:tabLst>
              <a:defRPr/>
            </a:pPr>
            <a:r>
              <a:rPr lang="ru-RU" sz="1333" b="1" kern="0" dirty="0">
                <a:solidFill>
                  <a:schemeClr val="bg1"/>
                </a:solidFill>
                <a:latin typeface="Trebuchet MS" panose="020B0603020202020204" pitchFamily="34" charset="0"/>
              </a:rPr>
              <a:t>Страховая компания </a:t>
            </a:r>
          </a:p>
        </p:txBody>
      </p:sp>
      <p:cxnSp>
        <p:nvCxnSpPr>
          <p:cNvPr id="34" name="Прямая со стрелкой 33"/>
          <p:cNvCxnSpPr/>
          <p:nvPr/>
        </p:nvCxnSpPr>
        <p:spPr>
          <a:xfrm>
            <a:off x="4121119" y="4031968"/>
            <a:ext cx="0" cy="659715"/>
          </a:xfrm>
          <a:prstGeom prst="straightConnector1">
            <a:avLst/>
          </a:prstGeom>
          <a:noFill/>
          <a:ln w="19050" cap="flat" cmpd="sng" algn="ctr">
            <a:solidFill>
              <a:schemeClr val="bg2">
                <a:lumMod val="75000"/>
              </a:schemeClr>
            </a:solidFill>
            <a:prstDash val="solid"/>
            <a:headEnd type="triangle"/>
            <a:tailEnd type="triangle"/>
          </a:ln>
          <a:effectLst/>
        </p:spPr>
      </p:cxnSp>
      <p:sp>
        <p:nvSpPr>
          <p:cNvPr id="35" name="Text Box 541"/>
          <p:cNvSpPr txBox="1">
            <a:spLocks noChangeArrowheads="1"/>
          </p:cNvSpPr>
          <p:nvPr/>
        </p:nvSpPr>
        <p:spPr bwMode="auto">
          <a:xfrm>
            <a:off x="4182285" y="4278895"/>
            <a:ext cx="1869593" cy="32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268" tIns="15268" rIns="15268" bIns="15268"/>
          <a:lstStyle>
            <a:lvl1pPr defTabSz="762000" eaLnBrk="0" hangingPunct="0">
              <a:tabLst>
                <a:tab pos="1236663" algn="l"/>
              </a:tabLst>
              <a:defRPr sz="1200" i="1">
                <a:solidFill>
                  <a:srgbClr val="000000"/>
                </a:solidFill>
                <a:latin typeface="Arial" pitchFamily="34" charset="0"/>
              </a:defRPr>
            </a:lvl1pPr>
            <a:lvl2pPr marL="742950" indent="-285750" defTabSz="762000" eaLnBrk="0" hangingPunct="0">
              <a:tabLst>
                <a:tab pos="1236663" algn="l"/>
              </a:tabLst>
              <a:defRPr sz="1200" i="1">
                <a:solidFill>
                  <a:srgbClr val="000000"/>
                </a:solidFill>
                <a:latin typeface="Arial" pitchFamily="34" charset="0"/>
              </a:defRPr>
            </a:lvl2pPr>
            <a:lvl3pPr marL="1143000" indent="-228600" defTabSz="762000" eaLnBrk="0" hangingPunct="0">
              <a:tabLst>
                <a:tab pos="1236663" algn="l"/>
              </a:tabLst>
              <a:defRPr sz="1200" i="1">
                <a:solidFill>
                  <a:srgbClr val="000000"/>
                </a:solidFill>
                <a:latin typeface="Arial" pitchFamily="34" charset="0"/>
              </a:defRPr>
            </a:lvl3pPr>
            <a:lvl4pPr marL="1600200" indent="-228600" defTabSz="762000" eaLnBrk="0" hangingPunct="0">
              <a:tabLst>
                <a:tab pos="1236663" algn="l"/>
              </a:tabLst>
              <a:defRPr sz="1200" i="1">
                <a:solidFill>
                  <a:srgbClr val="000000"/>
                </a:solidFill>
                <a:latin typeface="Arial" pitchFamily="34" charset="0"/>
              </a:defRPr>
            </a:lvl4pPr>
            <a:lvl5pPr marL="2057400" indent="-228600" defTabSz="762000" eaLnBrk="0" hangingPunct="0">
              <a:tabLst>
                <a:tab pos="1236663" algn="l"/>
              </a:tabLst>
              <a:defRPr sz="1200" i="1">
                <a:solidFill>
                  <a:srgbClr val="000000"/>
                </a:solidFill>
                <a:latin typeface="Arial" pitchFamily="34" charset="0"/>
              </a:defRPr>
            </a:lvl5pPr>
            <a:lvl6pPr marL="2514600" indent="-228600" defTabSz="762000" eaLnBrk="0" fontAlgn="base" hangingPunct="0">
              <a:spcBef>
                <a:spcPct val="0"/>
              </a:spcBef>
              <a:spcAft>
                <a:spcPct val="0"/>
              </a:spcAft>
              <a:tabLst>
                <a:tab pos="1236663" algn="l"/>
              </a:tabLst>
              <a:defRPr sz="1200" i="1">
                <a:solidFill>
                  <a:srgbClr val="000000"/>
                </a:solidFill>
                <a:latin typeface="Arial" pitchFamily="34" charset="0"/>
              </a:defRPr>
            </a:lvl6pPr>
            <a:lvl7pPr marL="2971800" indent="-228600" defTabSz="762000" eaLnBrk="0" fontAlgn="base" hangingPunct="0">
              <a:spcBef>
                <a:spcPct val="0"/>
              </a:spcBef>
              <a:spcAft>
                <a:spcPct val="0"/>
              </a:spcAft>
              <a:tabLst>
                <a:tab pos="1236663" algn="l"/>
              </a:tabLst>
              <a:defRPr sz="1200" i="1">
                <a:solidFill>
                  <a:srgbClr val="000000"/>
                </a:solidFill>
                <a:latin typeface="Arial" pitchFamily="34" charset="0"/>
              </a:defRPr>
            </a:lvl7pPr>
            <a:lvl8pPr marL="3429000" indent="-228600" defTabSz="762000" eaLnBrk="0" fontAlgn="base" hangingPunct="0">
              <a:spcBef>
                <a:spcPct val="0"/>
              </a:spcBef>
              <a:spcAft>
                <a:spcPct val="0"/>
              </a:spcAft>
              <a:tabLst>
                <a:tab pos="1236663" algn="l"/>
              </a:tabLst>
              <a:defRPr sz="1200" i="1">
                <a:solidFill>
                  <a:srgbClr val="000000"/>
                </a:solidFill>
                <a:latin typeface="Arial" pitchFamily="34" charset="0"/>
              </a:defRPr>
            </a:lvl8pPr>
            <a:lvl9pPr marL="3886200" indent="-228600" defTabSz="762000" eaLnBrk="0" fontAlgn="base" hangingPunct="0">
              <a:spcBef>
                <a:spcPct val="0"/>
              </a:spcBef>
              <a:spcAft>
                <a:spcPct val="0"/>
              </a:spcAft>
              <a:tabLst>
                <a:tab pos="1236663" algn="l"/>
              </a:tabLst>
              <a:defRPr sz="1200" i="1">
                <a:solidFill>
                  <a:srgbClr val="000000"/>
                </a:solidFill>
                <a:latin typeface="Arial" pitchFamily="34" charset="0"/>
              </a:defRPr>
            </a:lvl9pPr>
          </a:lstStyle>
          <a:p>
            <a:pPr defTabSz="865813" eaLnBrk="1" hangingPunct="1">
              <a:buClr>
                <a:srgbClr val="008080"/>
              </a:buClr>
              <a:buSzPct val="85000"/>
              <a:tabLst>
                <a:tab pos="1405144" algn="l"/>
              </a:tabLst>
              <a:defRPr/>
            </a:pPr>
            <a:r>
              <a:rPr lang="ru-RU" sz="933" b="1" i="0" kern="0" dirty="0">
                <a:solidFill>
                  <a:schemeClr val="bg2">
                    <a:lumMod val="50000"/>
                  </a:schemeClr>
                </a:solidFill>
                <a:latin typeface="Trebuchet MS" panose="020B0603020202020204" pitchFamily="34" charset="0"/>
              </a:rPr>
              <a:t>Договор страхования</a:t>
            </a:r>
          </a:p>
        </p:txBody>
      </p:sp>
      <p:cxnSp>
        <p:nvCxnSpPr>
          <p:cNvPr id="36" name="Прямая со стрелкой 35"/>
          <p:cNvCxnSpPr/>
          <p:nvPr/>
        </p:nvCxnSpPr>
        <p:spPr>
          <a:xfrm flipH="1">
            <a:off x="5431679" y="3683797"/>
            <a:ext cx="1041282" cy="0"/>
          </a:xfrm>
          <a:prstGeom prst="straightConnector1">
            <a:avLst/>
          </a:prstGeom>
          <a:noFill/>
          <a:ln w="19050" cap="flat" cmpd="sng" algn="ctr">
            <a:solidFill>
              <a:schemeClr val="bg2">
                <a:lumMod val="75000"/>
              </a:schemeClr>
            </a:solidFill>
            <a:prstDash val="solid"/>
            <a:headEnd type="triangle"/>
            <a:tailEnd type="triangle"/>
          </a:ln>
          <a:effectLst/>
        </p:spPr>
      </p:cxnSp>
      <p:sp>
        <p:nvSpPr>
          <p:cNvPr id="48" name="TextBox 47"/>
          <p:cNvSpPr txBox="1"/>
          <p:nvPr/>
        </p:nvSpPr>
        <p:spPr>
          <a:xfrm>
            <a:off x="6327576" y="3443444"/>
            <a:ext cx="2538596" cy="535804"/>
          </a:xfrm>
          <a:prstGeom prst="rect">
            <a:avLst/>
          </a:prstGeom>
          <a:noFill/>
        </p:spPr>
        <p:txBody>
          <a:bodyPr wrap="square" lIns="103900" tIns="51951" rIns="103900" bIns="51951" rtlCol="0">
            <a:spAutoFit/>
          </a:bodyPr>
          <a:lstStyle/>
          <a:p>
            <a:pPr algn="ctr">
              <a:defRPr/>
            </a:pPr>
            <a:r>
              <a:rPr lang="ru-RU" sz="1400" b="1" kern="0" dirty="0" smtClean="0">
                <a:solidFill>
                  <a:schemeClr val="bg1"/>
                </a:solidFill>
                <a:latin typeface="Trebuchet MS" panose="020B0603020202020204" pitchFamily="34" charset="0"/>
              </a:rPr>
              <a:t>Субъект, МО, Профильный комитет</a:t>
            </a:r>
            <a:endParaRPr lang="ru-RU" sz="1400" b="1" kern="0" dirty="0">
              <a:solidFill>
                <a:schemeClr val="bg1"/>
              </a:solidFill>
              <a:latin typeface="Trebuchet MS" panose="020B0603020202020204" pitchFamily="34" charset="0"/>
            </a:endParaRPr>
          </a:p>
        </p:txBody>
      </p:sp>
      <p:sp>
        <p:nvSpPr>
          <p:cNvPr id="49" name="TextBox 48"/>
          <p:cNvSpPr txBox="1"/>
          <p:nvPr/>
        </p:nvSpPr>
        <p:spPr>
          <a:xfrm>
            <a:off x="6446098" y="2779098"/>
            <a:ext cx="1163434" cy="535612"/>
          </a:xfrm>
          <a:prstGeom prst="rect">
            <a:avLst/>
          </a:prstGeom>
          <a:noFill/>
        </p:spPr>
        <p:txBody>
          <a:bodyPr wrap="square" lIns="103900" tIns="51951" rIns="103900" bIns="51951" rtlCol="0">
            <a:spAutoFit/>
          </a:bodyPr>
          <a:lstStyle/>
          <a:p>
            <a:pPr algn="r">
              <a:defRPr/>
            </a:pPr>
            <a:r>
              <a:rPr lang="ru-RU" sz="933" b="1" kern="0" dirty="0">
                <a:solidFill>
                  <a:srgbClr val="0070C0"/>
                </a:solidFill>
                <a:latin typeface="Trebuchet MS" panose="020B0603020202020204" pitchFamily="34" charset="0"/>
              </a:rPr>
              <a:t>Передача на безвозмездной основе</a:t>
            </a:r>
          </a:p>
        </p:txBody>
      </p:sp>
      <p:sp>
        <p:nvSpPr>
          <p:cNvPr id="41" name="Rounded Rectangle"/>
          <p:cNvSpPr/>
          <p:nvPr/>
        </p:nvSpPr>
        <p:spPr>
          <a:xfrm rot="16200000">
            <a:off x="800302" y="898410"/>
            <a:ext cx="317501" cy="1270001"/>
          </a:xfrm>
          <a:prstGeom prst="roundRect">
            <a:avLst>
              <a:gd name="adj" fmla="val 50000"/>
            </a:avLst>
          </a:prstGeom>
          <a:gradFill flip="none" rotWithShape="1">
            <a:gsLst>
              <a:gs pos="5000">
                <a:srgbClr val="009FE0">
                  <a:lumMod val="92000"/>
                </a:srgbClr>
              </a:gs>
              <a:gs pos="99000">
                <a:srgbClr val="00BC7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endParaRPr>
          </a:p>
        </p:txBody>
      </p:sp>
      <p:pic>
        <p:nvPicPr>
          <p:cNvPr id="42" name="Рисунок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791" y="0"/>
            <a:ext cx="2095500" cy="571500"/>
          </a:xfrm>
          <a:prstGeom prst="rect">
            <a:avLst/>
          </a:prstGeom>
        </p:spPr>
      </p:pic>
    </p:spTree>
    <p:extLst>
      <p:ext uri="{BB962C8B-B14F-4D97-AF65-F5344CB8AC3E}">
        <p14:creationId xmlns:p14="http://schemas.microsoft.com/office/powerpoint/2010/main" val="166622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5330</TotalTime>
  <Words>1261</Words>
  <Application>Microsoft Office PowerPoint</Application>
  <PresentationFormat>Широкоэкранный</PresentationFormat>
  <Paragraphs>308</Paragraphs>
  <Slides>14</Slides>
  <Notes>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14</vt:i4>
      </vt:variant>
    </vt:vector>
  </HeadingPairs>
  <TitlesOfParts>
    <vt:vector size="25" baseType="lpstr">
      <vt:lpstr>Arial</vt:lpstr>
      <vt:lpstr>Calibri</vt:lpstr>
      <vt:lpstr>Calibri Light</vt:lpstr>
      <vt:lpstr>Helvetica Neue Medium</vt:lpstr>
      <vt:lpstr>Montserrat ExtraBold</vt:lpstr>
      <vt:lpstr>Roboto Condensed</vt:lpstr>
      <vt:lpstr>Times New Roman</vt:lpstr>
      <vt:lpstr>Trebuchet MS</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Сорокина Елена Олеговна</dc:creator>
  <cp:lastModifiedBy>Ермаков Андрей Юрьевич</cp:lastModifiedBy>
  <cp:revision>292</cp:revision>
  <dcterms:created xsi:type="dcterms:W3CDTF">2020-03-13T14:32:14Z</dcterms:created>
  <dcterms:modified xsi:type="dcterms:W3CDTF">2022-11-29T02:17:55Z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421151-e459-4697-bd6b-d79e99dcbc72_Enabled">
    <vt:lpwstr>true</vt:lpwstr>
  </property>
  <property fmtid="{D5CDD505-2E9C-101B-9397-08002B2CF9AE}" pid="3" name="MSIP_Label_d7421151-e459-4697-bd6b-d79e99dcbc72_SetDate">
    <vt:lpwstr>2021-06-01T08:17:04Z</vt:lpwstr>
  </property>
  <property fmtid="{D5CDD505-2E9C-101B-9397-08002B2CF9AE}" pid="4" name="MSIP_Label_d7421151-e459-4697-bd6b-d79e99dcbc72_Method">
    <vt:lpwstr>Privileged</vt:lpwstr>
  </property>
  <property fmtid="{D5CDD505-2E9C-101B-9397-08002B2CF9AE}" pid="5" name="MSIP_Label_d7421151-e459-4697-bd6b-d79e99dcbc72_Name">
    <vt:lpwstr>d7421151-e459-4697-bd6b-d79e99dcbc72</vt:lpwstr>
  </property>
  <property fmtid="{D5CDD505-2E9C-101B-9397-08002B2CF9AE}" pid="6" name="MSIP_Label_d7421151-e459-4697-bd6b-d79e99dcbc72_SiteId">
    <vt:lpwstr>431c5d2f-32ef-4685-a5fb-fd56de2fc9da</vt:lpwstr>
  </property>
  <property fmtid="{D5CDD505-2E9C-101B-9397-08002B2CF9AE}" pid="7" name="MSIP_Label_d7421151-e459-4697-bd6b-d79e99dcbc72_ActionId">
    <vt:lpwstr>43f69cc2-a185-47e8-a3f0-ac3db84a814b</vt:lpwstr>
  </property>
  <property fmtid="{D5CDD505-2E9C-101B-9397-08002B2CF9AE}" pid="8" name="MSIP_Label_d7421151-e459-4697-bd6b-d79e99dcbc72_ContentBits">
    <vt:lpwstr>0</vt:lpwstr>
  </property>
</Properties>
</file>