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handoutMasterIdLst>
    <p:handoutMasterId r:id="rId3"/>
  </p:handoutMasterIdLst>
  <p:sldIdLst>
    <p:sldId id="26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712" y="-4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134C37-7F31-4507-94CC-3B5E0FCC7FBF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26732B-45D5-4D8D-A40B-08CB7AA8C2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6960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698C-17AE-40CD-9769-79D18E3FBD0F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A5BBD-03F5-4896-BFD9-B36275FD0E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791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698C-17AE-40CD-9769-79D18E3FBD0F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A5BBD-03F5-4896-BFD9-B36275FD0E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911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698C-17AE-40CD-9769-79D18E3FBD0F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A5BBD-03F5-4896-BFD9-B36275FD0E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275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698C-17AE-40CD-9769-79D18E3FBD0F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A5BBD-03F5-4896-BFD9-B36275FD0E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860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698C-17AE-40CD-9769-79D18E3FBD0F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A5BBD-03F5-4896-BFD9-B36275FD0E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04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698C-17AE-40CD-9769-79D18E3FBD0F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A5BBD-03F5-4896-BFD9-B36275FD0E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565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698C-17AE-40CD-9769-79D18E3FBD0F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A5BBD-03F5-4896-BFD9-B36275FD0E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854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698C-17AE-40CD-9769-79D18E3FBD0F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A5BBD-03F5-4896-BFD9-B36275FD0E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583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698C-17AE-40CD-9769-79D18E3FBD0F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A5BBD-03F5-4896-BFD9-B36275FD0E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02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698C-17AE-40CD-9769-79D18E3FBD0F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A5BBD-03F5-4896-BFD9-B36275FD0E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557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698C-17AE-40CD-9769-79D18E3FBD0F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A5BBD-03F5-4896-BFD9-B36275FD0E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516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1698C-17AE-40CD-9769-79D18E3FBD0F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A5BBD-03F5-4896-BFD9-B36275FD0E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84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172.25.1.22\документы\Орг. отдел\Пономарёва С.В\pla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668" y="1556792"/>
            <a:ext cx="6191250" cy="459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27784" y="620688"/>
            <a:ext cx="45463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ВНИМАНИЕ!!!</a:t>
            </a:r>
            <a:endParaRPr lang="ru-RU" sz="4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907704" y="4696296"/>
            <a:ext cx="5266468" cy="440120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Гражданскому населению запрещено находиться </a:t>
            </a:r>
            <a:r>
              <a:rPr lang="ru-RU" sz="2800" dirty="0" smtClean="0">
                <a:solidFill>
                  <a:schemeClr val="bg1"/>
                </a:solidFill>
              </a:rPr>
              <a:t>вблизи военного  аэродрома </a:t>
            </a:r>
            <a:r>
              <a:rPr lang="ru-RU" sz="2800" dirty="0" err="1" smtClean="0">
                <a:solidFill>
                  <a:schemeClr val="bg1"/>
                </a:solidFill>
              </a:rPr>
              <a:t>п.Средний</a:t>
            </a:r>
            <a:r>
              <a:rPr lang="ru-RU" sz="2800" dirty="0" smtClean="0">
                <a:solidFill>
                  <a:schemeClr val="bg1"/>
                </a:solidFill>
              </a:rPr>
              <a:t>, для осуществления любых видов деятельности. 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Работают патрули военной полиции.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(антитеррористическая комиссия </a:t>
            </a:r>
            <a:r>
              <a:rPr lang="ru-RU" sz="2800" dirty="0" err="1" smtClean="0">
                <a:solidFill>
                  <a:schemeClr val="bg1"/>
                </a:solidFill>
              </a:rPr>
              <a:t>Усольского</a:t>
            </a:r>
            <a:r>
              <a:rPr lang="ru-RU" sz="2800" dirty="0" smtClean="0">
                <a:solidFill>
                  <a:schemeClr val="bg1"/>
                </a:solidFill>
              </a:rPr>
              <a:t> муниципального района </a:t>
            </a:r>
            <a:r>
              <a:rPr lang="ru-RU" sz="2800" smtClean="0">
                <a:solidFill>
                  <a:schemeClr val="bg1"/>
                </a:solidFill>
              </a:rPr>
              <a:t>Иркутской области)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07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</TotalTime>
  <Words>31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Ponomareva_SV</dc:creator>
  <cp:lastModifiedBy>И. А. Пономарев</cp:lastModifiedBy>
  <cp:revision>16</cp:revision>
  <dcterms:created xsi:type="dcterms:W3CDTF">2021-02-01T02:48:27Z</dcterms:created>
  <dcterms:modified xsi:type="dcterms:W3CDTF">2023-09-26T05:38:28Z</dcterms:modified>
</cp:coreProperties>
</file>