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486-9EDD-4EA4-B417-B8B9ABFCA49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520-2ECF-4237-B93A-D2D5B4A7A7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68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486-9EDD-4EA4-B417-B8B9ABFCA49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520-2ECF-4237-B93A-D2D5B4A7A7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45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486-9EDD-4EA4-B417-B8B9ABFCA49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520-2ECF-4237-B93A-D2D5B4A7A7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38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486-9EDD-4EA4-B417-B8B9ABFCA49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520-2ECF-4237-B93A-D2D5B4A7A7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24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486-9EDD-4EA4-B417-B8B9ABFCA49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520-2ECF-4237-B93A-D2D5B4A7A7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00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486-9EDD-4EA4-B417-B8B9ABFCA49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520-2ECF-4237-B93A-D2D5B4A7A7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13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486-9EDD-4EA4-B417-B8B9ABFCA49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520-2ECF-4237-B93A-D2D5B4A7A7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92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486-9EDD-4EA4-B417-B8B9ABFCA49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520-2ECF-4237-B93A-D2D5B4A7A7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07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486-9EDD-4EA4-B417-B8B9ABFCA49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520-2ECF-4237-B93A-D2D5B4A7A7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08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486-9EDD-4EA4-B417-B8B9ABFCA49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520-2ECF-4237-B93A-D2D5B4A7A7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32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3486-9EDD-4EA4-B417-B8B9ABFCA49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4520-2ECF-4237-B93A-D2D5B4A7A7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32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23486-9EDD-4EA4-B417-B8B9ABFCA494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E4520-2ECF-4237-B93A-D2D5B4A7A7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79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gomanenko_gv\Desktop\27-05-2022\Лого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48" y="192859"/>
            <a:ext cx="2848066" cy="88085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591671" y="1073713"/>
            <a:ext cx="663388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n w="22225">
                  <a:solidFill>
                    <a:srgbClr val="C00000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n w="22225">
                  <a:solidFill>
                    <a:srgbClr val="C00000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200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  </a:t>
            </a:r>
            <a:r>
              <a:rPr lang="ru-RU" sz="2200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ЗАРЕГИСТРИРОВАТЬ</a:t>
            </a:r>
            <a:br>
              <a:rPr lang="ru-RU" sz="2200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200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 </a:t>
            </a:r>
            <a:r>
              <a:rPr lang="ru-RU" sz="2200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СОБСТВЕННОСТИ </a:t>
            </a:r>
            <a:endParaRPr lang="ru-RU" sz="2200" dirty="0" smtClean="0">
              <a:ln w="22225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200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НА ОБЬЕКТЫ   НЕДВИЖИМОСТИ </a:t>
            </a:r>
          </a:p>
          <a:p>
            <a:pPr algn="ctr"/>
            <a:endParaRPr lang="ru-RU" sz="2200" dirty="0"/>
          </a:p>
        </p:txBody>
      </p:sp>
      <p:sp>
        <p:nvSpPr>
          <p:cNvPr id="8" name="Овальная выноска 7"/>
          <p:cNvSpPr/>
          <p:nvPr/>
        </p:nvSpPr>
        <p:spPr>
          <a:xfrm>
            <a:off x="189048" y="1077766"/>
            <a:ext cx="1565033" cy="1093694"/>
          </a:xfrm>
          <a:prstGeom prst="wedgeEllipse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8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91671" y="2285246"/>
            <a:ext cx="6096582" cy="1356025"/>
          </a:xfrm>
          <a:prstGeom prst="round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на объекты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 в органах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Росреестра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возможность:</a:t>
            </a:r>
            <a:endParaRPr lang="ru-RU" sz="20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70212" y="3830196"/>
            <a:ext cx="5172635" cy="86411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НЕОБХОДИМОСТИ ПРОДАТЬ,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ПОДАРИТЬ, СДАТЬ ИЛИ ОБМЕНЯТЬ СВОЮ СОБСТВЕННОСТЬ</a:t>
            </a:r>
          </a:p>
        </p:txBody>
      </p:sp>
      <p:sp>
        <p:nvSpPr>
          <p:cNvPr id="3" name="8-конечная звезда 2"/>
          <p:cNvSpPr/>
          <p:nvPr/>
        </p:nvSpPr>
        <p:spPr>
          <a:xfrm>
            <a:off x="469127" y="3770770"/>
            <a:ext cx="914400" cy="914400"/>
          </a:xfrm>
          <a:prstGeom prst="star8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43318" y="4784840"/>
            <a:ext cx="5172635" cy="86061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КОМПЕНСАЦИОННЫЕ ВЫПЛАТЫ В СЛУЧАЕ УТРАТЫ ИЛИ ПОВРЕЖДЕНИЯ ОБЪЕКТА НЕДВИЖИМОСТИ</a:t>
            </a:r>
          </a:p>
        </p:txBody>
      </p:sp>
      <p:sp>
        <p:nvSpPr>
          <p:cNvPr id="13" name="8-конечная звезда 12"/>
          <p:cNvSpPr/>
          <p:nvPr/>
        </p:nvSpPr>
        <p:spPr>
          <a:xfrm>
            <a:off x="469127" y="4750130"/>
            <a:ext cx="914400" cy="914400"/>
          </a:xfrm>
          <a:prstGeom prst="star8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448790" y="5733764"/>
            <a:ext cx="5146232" cy="86061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ЗАСТРАХОВАТЬ СВОЕ ИМУЩЕСТВО ОТ НЕПРЕДВИДЕННЫХ РИСКОВ</a:t>
            </a:r>
          </a:p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НАПРИМЕР  - ПОЖАРА ИЛИ НАВОДНЕНИЯ</a:t>
            </a:r>
          </a:p>
        </p:txBody>
      </p:sp>
      <p:sp>
        <p:nvSpPr>
          <p:cNvPr id="15" name="8-конечная звезда 14"/>
          <p:cNvSpPr/>
          <p:nvPr/>
        </p:nvSpPr>
        <p:spPr>
          <a:xfrm>
            <a:off x="469127" y="5740127"/>
            <a:ext cx="914400" cy="914400"/>
          </a:xfrm>
          <a:prstGeom prst="star8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22387" y="6682688"/>
            <a:ext cx="5172635" cy="104569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ЗАЩИТИТЬ СВОЕ ЖИЛЬЕ ОТ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МОШЕННИКОВ -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ПОДАТЬ ЗАЯВЛЕНИЕ О НЕВОЗМОЖНОСТИ ПРОВЕДЕНИЯ СДЕЛОК БЕЗ ЛИЧНОГО УЧАСТИЯ СОБСТВЕННИКА</a:t>
            </a:r>
          </a:p>
        </p:txBody>
      </p:sp>
      <p:sp>
        <p:nvSpPr>
          <p:cNvPr id="17" name="8-конечная звезда 16"/>
          <p:cNvSpPr/>
          <p:nvPr/>
        </p:nvSpPr>
        <p:spPr>
          <a:xfrm>
            <a:off x="469127" y="6768313"/>
            <a:ext cx="914400" cy="914400"/>
          </a:xfrm>
          <a:prstGeom prst="star8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422387" y="7864800"/>
            <a:ext cx="5172635" cy="86682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ОБ ОБЪЕКТЕ НЕДВИЖИМОСТИ БУДЕТ ОТОБРАЖАТЬСЯ В ЛИЧНОМ КАБИНЕТЕ НА ПОРТАЛЕ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ОСУСЛУГ</a:t>
            </a:r>
          </a:p>
        </p:txBody>
      </p:sp>
      <p:sp>
        <p:nvSpPr>
          <p:cNvPr id="22" name="8-конечная звезда 21"/>
          <p:cNvSpPr/>
          <p:nvPr/>
        </p:nvSpPr>
        <p:spPr>
          <a:xfrm>
            <a:off x="469127" y="7817223"/>
            <a:ext cx="914400" cy="914400"/>
          </a:xfrm>
          <a:prstGeom prst="star8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69127" y="8929345"/>
            <a:ext cx="6125895" cy="86061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 не откладывать регистрацию Вашего права собственности в РОСРЕЕСТРЕ</a:t>
            </a:r>
          </a:p>
        </p:txBody>
      </p:sp>
    </p:spTree>
    <p:extLst>
      <p:ext uri="{BB962C8B-B14F-4D97-AF65-F5344CB8AC3E}">
        <p14:creationId xmlns:p14="http://schemas.microsoft.com/office/powerpoint/2010/main" val="3864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</TotalTime>
  <Words>102</Words>
  <Application>Microsoft Office PowerPoint</Application>
  <PresentationFormat>Лист A4 (210x297 мм)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Жиляев Михаил Семенович</dc:creator>
  <cp:lastModifiedBy>Щука Екатерина Валерьевна</cp:lastModifiedBy>
  <cp:revision>37</cp:revision>
  <cp:lastPrinted>2023-11-01T10:50:15Z</cp:lastPrinted>
  <dcterms:created xsi:type="dcterms:W3CDTF">2022-06-02T04:09:13Z</dcterms:created>
  <dcterms:modified xsi:type="dcterms:W3CDTF">2023-11-01T10:51:21Z</dcterms:modified>
</cp:coreProperties>
</file>